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9" r:id="rId3"/>
    <p:sldId id="270" r:id="rId4"/>
    <p:sldId id="258" r:id="rId5"/>
    <p:sldId id="273" r:id="rId6"/>
    <p:sldId id="272" r:id="rId7"/>
    <p:sldId id="275" r:id="rId8"/>
    <p:sldId id="260" r:id="rId9"/>
    <p:sldId id="267" r:id="rId10"/>
    <p:sldId id="280" r:id="rId11"/>
    <p:sldId id="276" r:id="rId12"/>
    <p:sldId id="277" r:id="rId13"/>
    <p:sldId id="279" r:id="rId14"/>
    <p:sldId id="265" r:id="rId15"/>
    <p:sldId id="282" r:id="rId16"/>
    <p:sldId id="283" r:id="rId17"/>
    <p:sldId id="285" r:id="rId18"/>
    <p:sldId id="284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41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72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方形相關國旗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畫線前 </a:t>
            </a:r>
            <a:r>
              <a:rPr lang="zh-TW" altLang="en-US" sz="9600" dirty="0">
                <a:latin typeface="微軟正黑體" panose="020B0604030504040204" pitchFamily="34" charset="-120"/>
              </a:rPr>
              <a:t>開始填色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畫線後 </a:t>
            </a:r>
            <a:r>
              <a:rPr lang="zh-TW" altLang="en-US" sz="9600" dirty="0">
                <a:latin typeface="微軟正黑體" panose="020B0604030504040204" pitchFamily="34" charset="-120"/>
              </a:rPr>
              <a:t>停止填色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6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397967"/>
            <a:ext cx="6815669" cy="255658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白色長方形 </a:t>
            </a:r>
            <a:endParaRPr lang="en-US" altLang="zh-TW" sz="88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  <a:p>
            <a:r>
              <a:rPr lang="en-US" altLang="zh-TW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2 : 2</a:t>
            </a:r>
            <a:endParaRPr lang="zh-TW" altLang="en-US" sz="88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310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複製出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長方形程式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7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填上白色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white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1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向前改為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576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397967"/>
            <a:ext cx="6815669" cy="255658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藍色長方形 </a:t>
            </a:r>
            <a:endParaRPr lang="en-US" altLang="zh-TW" sz="88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  <a:p>
            <a:r>
              <a:rPr lang="en-US" altLang="zh-TW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1 : 2</a:t>
            </a:r>
            <a:endParaRPr lang="zh-TW" altLang="en-US" sz="88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01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再複製出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長方形程式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71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填上藍色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blue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728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向前改為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096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931017"/>
          </a:xfrm>
        </p:spPr>
        <p:txBody>
          <a:bodyPr/>
          <a:lstStyle/>
          <a:p>
            <a:r>
              <a:rPr lang="zh-TW" altLang="en-US" sz="13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法國國旗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58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匯入海龜模組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 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需放最後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2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改變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800, 600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77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397967"/>
            <a:ext cx="6815669" cy="255658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紅色長方形 </a:t>
            </a:r>
            <a:endParaRPr lang="en-US" altLang="zh-TW" sz="88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  <a:p>
            <a:r>
              <a:rPr lang="en-US" altLang="zh-TW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3 : 2</a:t>
            </a:r>
            <a:endParaRPr lang="zh-TW" altLang="en-US" sz="88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43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向前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300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右轉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90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複製出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行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向前、右轉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8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長度改為</a:t>
            </a:r>
            <a:r>
              <a:rPr lang="en-US" altLang="zh-TW" sz="9800" dirty="0">
                <a:solidFill>
                  <a:srgbClr val="FF0000"/>
                </a:solidFill>
                <a:latin typeface="微軟正黑體" panose="020B0604030504040204" pitchFamily="34" charset="-120"/>
              </a:rPr>
              <a:t>200</a:t>
            </a:r>
            <a:r>
              <a:rPr lang="zh-TW" altLang="en-US" sz="11500" dirty="0">
                <a:latin typeface="微軟正黑體" panose="020B0604030504040204" pitchFamily="34" charset="-120"/>
              </a:rPr>
              <a:t> 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40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畫出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3:2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的長方形</a:t>
            </a:r>
          </a:p>
        </p:txBody>
      </p:sp>
    </p:spTree>
    <p:extLst>
      <p:ext uri="{BB962C8B-B14F-4D97-AF65-F5344CB8AC3E}">
        <p14:creationId xmlns:p14="http://schemas.microsoft.com/office/powerpoint/2010/main" val="14626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設定填充顏色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紅色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red</a:t>
            </a:r>
            <a:endParaRPr lang="zh-TW" altLang="en-US" sz="6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076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135</TotalTime>
  <Words>117</Words>
  <Application>Microsoft Office PowerPoint</Application>
  <PresentationFormat>寬螢幕</PresentationFormat>
  <Paragraphs>23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法國國旗</vt:lpstr>
      <vt:lpstr>匯入海龜模組 完成  需放最後</vt:lpstr>
      <vt:lpstr>改變視窗 800, 600</vt:lpstr>
      <vt:lpstr>PowerPoint 簡報</vt:lpstr>
      <vt:lpstr>向前 300 右轉 90</vt:lpstr>
      <vt:lpstr>複製出2行 向前、右轉 長度改為200 </vt:lpstr>
      <vt:lpstr>重複2次 畫出3:2的長方形</vt:lpstr>
      <vt:lpstr> 設定填充顏色 紅色 red</vt:lpstr>
      <vt:lpstr>畫線前 開始填色 畫線後 停止填色</vt:lpstr>
      <vt:lpstr>PowerPoint 簡報</vt:lpstr>
      <vt:lpstr>複製出 長方形程式</vt:lpstr>
      <vt:lpstr>填上白色 white</vt:lpstr>
      <vt:lpstr>向前改為200</vt:lpstr>
      <vt:lpstr>PowerPoint 簡報</vt:lpstr>
      <vt:lpstr>再複製出 長方形程式</vt:lpstr>
      <vt:lpstr>填上藍色 blue</vt:lpstr>
      <vt:lpstr>向前改為100</vt:lpstr>
      <vt:lpstr>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27</cp:revision>
  <dcterms:created xsi:type="dcterms:W3CDTF">2021-12-28T13:26:05Z</dcterms:created>
  <dcterms:modified xsi:type="dcterms:W3CDTF">2022-04-06T08:27:43Z</dcterms:modified>
</cp:coreProperties>
</file>