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67" r:id="rId3"/>
    <p:sldId id="270" r:id="rId4"/>
    <p:sldId id="271" r:id="rId5"/>
    <p:sldId id="272" r:id="rId6"/>
    <p:sldId id="268" r:id="rId7"/>
    <p:sldId id="269" r:id="rId8"/>
    <p:sldId id="273" r:id="rId9"/>
    <p:sldId id="274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41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0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星形相關國旗</a:t>
            </a:r>
          </a:p>
        </p:txBody>
      </p:sp>
    </p:spTree>
    <p:extLst>
      <p:ext uri="{BB962C8B-B14F-4D97-AF65-F5344CB8AC3E}">
        <p14:creationId xmlns:p14="http://schemas.microsoft.com/office/powerpoint/2010/main" val="257636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有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5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個邊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 重複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5</a:t>
            </a: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次</a:t>
            </a:r>
            <a:endParaRPr lang="zh-TW" altLang="en-US" sz="16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0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500" dirty="0">
                <a:latin typeface="微軟正黑體" panose="020B0604030504040204" pitchFamily="34" charset="-120"/>
              </a:rPr>
              <a:t> </a:t>
            </a:r>
            <a:r>
              <a:rPr lang="zh-TW" altLang="en-US" sz="11500" dirty="0">
                <a:latin typeface="微軟正黑體" panose="020B0604030504040204" pitchFamily="34" charset="-120"/>
              </a:rPr>
              <a:t>試試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7</a:t>
            </a:r>
            <a:r>
              <a:rPr lang="zh-TW" altLang="en-US" sz="11500" dirty="0">
                <a:latin typeface="微軟正黑體" panose="020B0604030504040204" pitchFamily="34" charset="-120"/>
              </a:rPr>
              <a:t>角星形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56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891" y="2584999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latin typeface="微軟正黑體" panose="020B06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三角與星形</a:t>
            </a:r>
            <a:endParaRPr lang="zh-TW" altLang="en-US" sz="1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904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匯入海龜模組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 </a:t>
            </a: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需放最後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2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改變</a:t>
            </a: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800, 600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38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73826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正三角形</a:t>
            </a:r>
          </a:p>
        </p:txBody>
      </p:sp>
    </p:spTree>
    <p:extLst>
      <p:ext uri="{BB962C8B-B14F-4D97-AF65-F5344CB8AC3E}">
        <p14:creationId xmlns:p14="http://schemas.microsoft.com/office/powerpoint/2010/main" val="133687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向前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200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</a:rPr>
              <a:t>右轉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180-60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62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latin typeface="微軟正黑體" panose="020B0604030504040204" pitchFamily="34" charset="-120"/>
              </a:rPr>
              <a:t>包含區塊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重複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3</a:t>
            </a:r>
            <a:r>
              <a:rPr lang="zh-TW" altLang="en-US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次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355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273826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奇數角星形</a:t>
            </a:r>
          </a:p>
        </p:txBody>
      </p:sp>
    </p:spTree>
    <p:extLst>
      <p:ext uri="{BB962C8B-B14F-4D97-AF65-F5344CB8AC3E}">
        <p14:creationId xmlns:p14="http://schemas.microsoft.com/office/powerpoint/2010/main" val="106095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</a:rPr>
              <a:t>5</a:t>
            </a:r>
            <a:r>
              <a:rPr lang="zh-TW" altLang="en-US" sz="11500" dirty="0">
                <a:latin typeface="微軟正黑體" panose="020B0604030504040204" pitchFamily="34" charset="-120"/>
              </a:rPr>
              <a:t>角星形公式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外角 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180 – 180/5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19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</TotalTime>
  <Words>71</Words>
  <Application>Microsoft Office PowerPoint</Application>
  <PresentationFormat>寬螢幕</PresentationFormat>
  <Paragraphs>13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三角與星形</vt:lpstr>
      <vt:lpstr>匯入海龜模組 完成  需放最後</vt:lpstr>
      <vt:lpstr>改變視窗 800, 600</vt:lpstr>
      <vt:lpstr>PowerPoint 簡報</vt:lpstr>
      <vt:lpstr>向前200 右轉180-60</vt:lpstr>
      <vt:lpstr>包含區塊 重複3次</vt:lpstr>
      <vt:lpstr>PowerPoint 簡報</vt:lpstr>
      <vt:lpstr>5角星形公式 外角 180 – 180/5</vt:lpstr>
      <vt:lpstr>有5個邊  重複5次</vt:lpstr>
      <vt:lpstr> 試試7角星形</vt:lpstr>
      <vt:lpstr>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22</cp:revision>
  <dcterms:created xsi:type="dcterms:W3CDTF">2021-12-28T13:26:05Z</dcterms:created>
  <dcterms:modified xsi:type="dcterms:W3CDTF">2022-04-06T17:42:21Z</dcterms:modified>
</cp:coreProperties>
</file>