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67" r:id="rId13"/>
    <p:sldId id="264" r:id="rId14"/>
    <p:sldId id="268" r:id="rId15"/>
    <p:sldId id="282" r:id="rId16"/>
    <p:sldId id="265" r:id="rId17"/>
    <p:sldId id="284" r:id="rId18"/>
    <p:sldId id="26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星形相關國旗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畫線前 </a:t>
            </a:r>
            <a:r>
              <a:rPr lang="zh-TW" altLang="en-US" sz="9600" dirty="0">
                <a:latin typeface="微軟正黑體" panose="020B0604030504040204" pitchFamily="34" charset="-120"/>
              </a:rPr>
              <a:t>開始填色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畫線後 </a:t>
            </a:r>
            <a:r>
              <a:rPr lang="zh-TW" altLang="en-US" sz="9600" dirty="0">
                <a:latin typeface="微軟正黑體" panose="020B0604030504040204" pitchFamily="34" charset="-120"/>
              </a:rPr>
              <a:t>停止填色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73826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黃色</a:t>
            </a:r>
            <a:r>
              <a:rPr lang="en-US" altLang="zh-TW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5</a:t>
            </a:r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角星形</a:t>
            </a:r>
          </a:p>
        </p:txBody>
      </p:sp>
    </p:spTree>
    <p:extLst>
      <p:ext uri="{BB962C8B-B14F-4D97-AF65-F5344CB8AC3E}">
        <p14:creationId xmlns:p14="http://schemas.microsoft.com/office/powerpoint/2010/main" val="118602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停筆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移至座標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90,120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下筆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6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</a:rPr>
              <a:t>5</a:t>
            </a:r>
            <a:r>
              <a:rPr lang="zh-TW" altLang="en-US" sz="6600" dirty="0">
                <a:latin typeface="微軟正黑體" panose="020B0604030504040204" pitchFamily="34" charset="-120"/>
              </a:rPr>
              <a:t>角星形邊長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120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0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latin typeface="微軟正黑體" panose="020B0604030504040204" pitchFamily="34" charset="-120"/>
              </a:rPr>
              <a:t>5</a:t>
            </a:r>
            <a:r>
              <a:rPr lang="zh-TW" altLang="en-US" sz="7200" dirty="0">
                <a:latin typeface="微軟正黑體" panose="020B0604030504040204" pitchFamily="34" charset="-120"/>
              </a:rPr>
              <a:t>角星形公式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右轉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 – 180/5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3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latin typeface="微軟正黑體" panose="020B0604030504040204" pitchFamily="34" charset="-120"/>
              </a:rPr>
              <a:t>5</a:t>
            </a:r>
            <a:r>
              <a:rPr lang="zh-TW" altLang="en-US" sz="7200" dirty="0">
                <a:latin typeface="微軟正黑體" panose="020B0604030504040204" pitchFamily="34" charset="-120"/>
              </a:rPr>
              <a:t>條邊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向前右轉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9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設定填充顏色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與畫筆顏色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C000"/>
                </a:solidFill>
                <a:latin typeface="微軟正黑體" panose="020B0604030504040204" pitchFamily="34" charset="-120"/>
              </a:rPr>
              <a:t>均為黃色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畫線前 </a:t>
            </a:r>
            <a:r>
              <a:rPr lang="zh-TW" altLang="en-US" sz="9600" dirty="0">
                <a:latin typeface="微軟正黑體" panose="020B0604030504040204" pitchFamily="34" charset="-120"/>
              </a:rPr>
              <a:t>開始填色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畫線後 </a:t>
            </a:r>
            <a:r>
              <a:rPr lang="zh-TW" altLang="en-US" sz="9600" dirty="0">
                <a:latin typeface="微軟正黑體" panose="020B0604030504040204" pitchFamily="34" charset="-120"/>
              </a:rPr>
              <a:t>停止填色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57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隱藏游標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91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越南國旗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改變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800, 600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8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73826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紅色長方形</a:t>
            </a:r>
          </a:p>
        </p:txBody>
      </p:sp>
    </p:spTree>
    <p:extLst>
      <p:ext uri="{BB962C8B-B14F-4D97-AF65-F5344CB8AC3E}">
        <p14:creationId xmlns:p14="http://schemas.microsoft.com/office/powerpoint/2010/main" val="133687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左轉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 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非右轉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複製出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向前、左轉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長度改為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200</a:t>
            </a:r>
            <a:r>
              <a:rPr lang="zh-TW" altLang="en-US" sz="11500" dirty="0">
                <a:latin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4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的長方形</a:t>
            </a:r>
          </a:p>
        </p:txBody>
      </p:sp>
    </p:spTree>
    <p:extLst>
      <p:ext uri="{BB962C8B-B14F-4D97-AF65-F5344CB8AC3E}">
        <p14:creationId xmlns:p14="http://schemas.microsoft.com/office/powerpoint/2010/main" val="18547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設定填充顏色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紅色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red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191</TotalTime>
  <Words>150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越南國旗</vt:lpstr>
      <vt:lpstr>匯入海龜模組 完成  需放最後</vt:lpstr>
      <vt:lpstr>改變視窗 800, 600</vt:lpstr>
      <vt:lpstr>PowerPoint 簡報</vt:lpstr>
      <vt:lpstr>向前 300 左轉 90 (非右轉)</vt:lpstr>
      <vt:lpstr>複製出2行 向前、左轉 長度改為200 </vt:lpstr>
      <vt:lpstr>重複2次 畫出3:2的長方形</vt:lpstr>
      <vt:lpstr> 設定填充顏色 紅色 red</vt:lpstr>
      <vt:lpstr>畫線前 開始填色 畫線後 停止填色</vt:lpstr>
      <vt:lpstr>PowerPoint 簡報</vt:lpstr>
      <vt:lpstr>停筆 移至座標90,120 下筆</vt:lpstr>
      <vt:lpstr>5角星形邊長 向前120</vt:lpstr>
      <vt:lpstr>5角星形公式 右轉 180 – 180/5</vt:lpstr>
      <vt:lpstr>5條邊 向前右轉重複5次</vt:lpstr>
      <vt:lpstr> 設定填充顏色 與畫筆顏色 均為黃色</vt:lpstr>
      <vt:lpstr>畫線前 開始填色 畫線後 停止填色</vt:lpstr>
      <vt:lpstr> 隱藏游標</vt:lpstr>
      <vt:lpstr>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35</cp:revision>
  <dcterms:created xsi:type="dcterms:W3CDTF">2021-12-28T13:26:05Z</dcterms:created>
  <dcterms:modified xsi:type="dcterms:W3CDTF">2022-04-06T18:59:46Z</dcterms:modified>
</cp:coreProperties>
</file>