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78" r:id="rId4"/>
    <p:sldId id="267" r:id="rId5"/>
    <p:sldId id="299" r:id="rId6"/>
    <p:sldId id="268" r:id="rId7"/>
    <p:sldId id="300" r:id="rId8"/>
    <p:sldId id="301" r:id="rId9"/>
    <p:sldId id="302" r:id="rId10"/>
    <p:sldId id="285" r:id="rId11"/>
    <p:sldId id="305" r:id="rId12"/>
    <p:sldId id="283" r:id="rId13"/>
    <p:sldId id="306" r:id="rId14"/>
    <p:sldId id="307" r:id="rId15"/>
    <p:sldId id="311" r:id="rId16"/>
    <p:sldId id="286" r:id="rId17"/>
    <p:sldId id="298" r:id="rId18"/>
    <p:sldId id="280" r:id="rId19"/>
    <p:sldId id="308" r:id="rId20"/>
    <p:sldId id="309" r:id="rId21"/>
    <p:sldId id="310" r:id="rId22"/>
    <p:sldId id="28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34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慣性與重力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滑鼠離原點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左下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越近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獲得的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衝力越小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越遠越大</a:t>
            </a:r>
          </a:p>
        </p:txBody>
      </p:sp>
    </p:spTree>
    <p:extLst>
      <p:ext uri="{BB962C8B-B14F-4D97-AF65-F5344CB8AC3E}">
        <p14:creationId xmlns:p14="http://schemas.microsoft.com/office/powerpoint/2010/main" val="28747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3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模擬結果</a:t>
            </a:r>
            <a:br>
              <a:rPr lang="en-US" altLang="zh-TW" sz="1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慣性定律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動者恆動、靜者恆靜</a:t>
            </a:r>
            <a:endParaRPr lang="zh-TW" altLang="en-US" sz="1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3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2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拋體運動</a:t>
            </a:r>
          </a:p>
        </p:txBody>
      </p:sp>
    </p:spTree>
    <p:extLst>
      <p:ext uri="{BB962C8B-B14F-4D97-AF65-F5344CB8AC3E}">
        <p14:creationId xmlns:p14="http://schemas.microsoft.com/office/powerpoint/2010/main" val="154476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b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改變重力方向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[0, -800] 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為向下</a:t>
            </a:r>
            <a:endParaRPr lang="zh-TW" altLang="en-US" sz="5300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024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b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改變重力方向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[-800, 0] 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為向左</a:t>
            </a:r>
            <a:endParaRPr lang="zh-TW" altLang="en-US" sz="5300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2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3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模擬結果</a:t>
            </a:r>
            <a:br>
              <a:rPr lang="en-US" altLang="zh-TW" sz="1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慣性定律加上重力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呈現拋體運動</a:t>
            </a:r>
            <a:endParaRPr lang="zh-TW" altLang="en-US" sz="1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668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3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重力搬運</a:t>
            </a:r>
          </a:p>
        </p:txBody>
      </p:sp>
    </p:spTree>
    <p:extLst>
      <p:ext uri="{BB962C8B-B14F-4D97-AF65-F5344CB8AC3E}">
        <p14:creationId xmlns:p14="http://schemas.microsoft.com/office/powerpoint/2010/main" val="238241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預設為無重力</a:t>
            </a:r>
            <a:br>
              <a:rPr lang="zh-TW" altLang="en-US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按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向下鍵</a:t>
            </a:r>
            <a:r>
              <a:rPr lang="zh-TW" altLang="en-US" sz="9600" dirty="0">
                <a:latin typeface="微軟正黑體" panose="020B0604030504040204" pitchFamily="34" charset="-120"/>
              </a:rPr>
              <a:t>時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重力改為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向下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12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建立籃子地形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按住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Ctrl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鍵不放時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滑鼠右鍵決定起點或終點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54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按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其他方向鍵</a:t>
            </a:r>
            <a:r>
              <a:rPr lang="zh-TW" altLang="en-US" sz="9600" dirty="0">
                <a:latin typeface="微軟正黑體" panose="020B0604030504040204" pitchFamily="34" charset="-120"/>
              </a:rPr>
              <a:t>時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重力方向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隨之更改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(if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縮排相同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2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慣性與重力</a:t>
            </a:r>
            <a:br>
              <a:rPr lang="en-US" altLang="zh-TW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顯示物理模組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建立其他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籃子地形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15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br>
              <a:rPr lang="zh-TW" altLang="en-US" sz="9600" dirty="0"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放開按鍵</a:t>
            </a:r>
            <a:r>
              <a:rPr lang="zh-TW" altLang="en-US" sz="8900" dirty="0">
                <a:latin typeface="微軟正黑體" panose="020B0604030504040204" pitchFamily="34" charset="-120"/>
              </a:rPr>
              <a:t>時恢復</a:t>
            </a: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無重力</a:t>
            </a:r>
            <a:b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改變重力方向需長按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避免重力變化太快，不易操作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13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控制重力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搬移物體</a:t>
            </a:r>
          </a:p>
        </p:txBody>
      </p:sp>
    </p:spTree>
    <p:extLst>
      <p:ext uri="{BB962C8B-B14F-4D97-AF65-F5344CB8AC3E}">
        <p14:creationId xmlns:p14="http://schemas.microsoft.com/office/powerpoint/2010/main" val="11666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1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慣性運動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匯入物理模組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設定舞台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   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高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800)</a:t>
            </a:r>
            <a:b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設定重力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[0,0] 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無重力</a:t>
            </a:r>
          </a:p>
        </p:txBody>
      </p:sp>
    </p:spTree>
    <p:extLst>
      <p:ext uri="{BB962C8B-B14F-4D97-AF65-F5344CB8AC3E}">
        <p14:creationId xmlns:p14="http://schemas.microsoft.com/office/powerpoint/2010/main" val="24809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新增事件函式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按下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滑鼠時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新增方塊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指定寬高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位置設定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(0, 0)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左下角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施加衝力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設定施力向量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[x, y] 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隨滑鼠位置改變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92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刪除地面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按住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Alt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鍵不放時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滑鼠右鍵刪除地面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59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336</TotalTime>
  <Words>272</Words>
  <Application>Microsoft Office PowerPoint</Application>
  <PresentationFormat>寬螢幕</PresentationFormat>
  <Paragraphs>27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慣性與重力 顯示物理模組</vt:lpstr>
      <vt:lpstr>Part 1</vt:lpstr>
      <vt:lpstr>匯入物理模組(開頭)模擬主迴圈(最後)</vt:lpstr>
      <vt:lpstr>設定舞台(寬800   高800) 設定重力[0,0] 無重力</vt:lpstr>
      <vt:lpstr>新增事件函式 按下滑鼠時</vt:lpstr>
      <vt:lpstr>新增方塊(指定寬高) 位置設定(0, 0)左下角</vt:lpstr>
      <vt:lpstr>施加衝力 設定施力向量 [x, y] 隨滑鼠位置改變</vt:lpstr>
      <vt:lpstr>刪除地面 按住Alt鍵不放時 滑鼠右鍵刪除地面</vt:lpstr>
      <vt:lpstr>滑鼠離原點(左下)越近 獲得的衝力越小 越遠越大</vt:lpstr>
      <vt:lpstr>模擬結果 慣性定律 動者恆動、靜者恆靜</vt:lpstr>
      <vt:lpstr>Part 2</vt:lpstr>
      <vt:lpstr> 改變重力方向 [0, -800] 為向下</vt:lpstr>
      <vt:lpstr> 改變重力方向 [-800, 0] 為向左</vt:lpstr>
      <vt:lpstr>模擬結果 慣性定律加上重力 呈現拋體運動</vt:lpstr>
      <vt:lpstr>Part 3</vt:lpstr>
      <vt:lpstr>預設為無重力 按向下鍵時 重力改為向下</vt:lpstr>
      <vt:lpstr>建立籃子地形 按住Ctrl鍵不放時 滑鼠右鍵決定起點或終點</vt:lpstr>
      <vt:lpstr>按其他方向鍵時 重力方向隨之更改 (if縮排相同)</vt:lpstr>
      <vt:lpstr>建立其他 籃子地形</vt:lpstr>
      <vt:lpstr> 放開按鍵時恢復無重力 (改變重力方向需長按) (避免重力變化太快，不易操作)</vt:lpstr>
      <vt:lpstr>控制重力 搬移物體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85</cp:revision>
  <dcterms:created xsi:type="dcterms:W3CDTF">2021-12-28T13:26:05Z</dcterms:created>
  <dcterms:modified xsi:type="dcterms:W3CDTF">2022-01-18T04:22:27Z</dcterms:modified>
</cp:coreProperties>
</file>