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58" r:id="rId4"/>
    <p:sldId id="260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5" d="100"/>
          <a:sy n="35" d="100"/>
        </p:scale>
        <p:origin x="37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2021/12/29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日本國旗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儲存檔名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日本國旗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滙入海龜模組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1500" dirty="0">
                <a:latin typeface="微軟正黑體" panose="020B0604030504040204" pitchFamily="34" charset="-120"/>
              </a:rPr>
              <a:t>次寬高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3:2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的長方形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採用左轉，讓座標值為正</a:t>
            </a:r>
            <a:r>
              <a:rPr lang="en-US" altLang="zh-TW" sz="73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停筆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避免畫線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走到國旗中心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寬高一半位置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00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8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下筆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繼續畫線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900" dirty="0">
                <a:latin typeface="微軟正黑體" panose="020B0604030504040204" pitchFamily="34" charset="-120"/>
              </a:rPr>
              <a:t>畫紅</a:t>
            </a:r>
            <a:r>
              <a:rPr lang="zh-TW" altLang="en-US" sz="8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直徑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高的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3/5)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en-US" altLang="zh-TW" sz="7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值為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255, 0, 0)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576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範例結束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113</TotalTime>
  <Words>89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儲存檔名: 日本國旗</vt:lpstr>
      <vt:lpstr>滙入海龜模組 改變視窗設定</vt:lpstr>
      <vt:lpstr>重複2次寬高 畫出3:2的長方形 (採用左轉，讓座標值為正)</vt:lpstr>
      <vt:lpstr>停筆(避免畫線) 走到國旗中心 (寬高一半位置)</vt:lpstr>
      <vt:lpstr>下筆(繼續畫線) 畫紅圓(直徑:高的3/5) (紅色rgb值為255, 0, 0)</vt:lpstr>
      <vt:lpstr>範例結束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2021-12-28T13:26:05Z</dcterms:created>
  <dcterms:modified xsi:type="dcterms:W3CDTF">2021-12-29T13:48:44Z</dcterms:modified>
</cp:coreProperties>
</file>