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7" r:id="rId4"/>
    <p:sldId id="278" r:id="rId5"/>
    <p:sldId id="268" r:id="rId6"/>
    <p:sldId id="284" r:id="rId7"/>
    <p:sldId id="285" r:id="rId8"/>
    <p:sldId id="286" r:id="rId9"/>
    <p:sldId id="287" r:id="rId10"/>
    <p:sldId id="288" r:id="rId11"/>
    <p:sldId id="279" r:id="rId12"/>
    <p:sldId id="289" r:id="rId13"/>
    <p:sldId id="290" r:id="rId14"/>
    <p:sldId id="291" r:id="rId15"/>
    <p:sldId id="292" r:id="rId16"/>
    <p:sldId id="294" r:id="rId17"/>
    <p:sldId id="293" r:id="rId18"/>
    <p:sldId id="281" r:id="rId19"/>
    <p:sldId id="295" r:id="rId20"/>
    <p:sldId id="296" r:id="rId21"/>
    <p:sldId id="282" r:id="rId22"/>
    <p:sldId id="297" r:id="rId23"/>
    <p:sldId id="298" r:id="rId24"/>
    <p:sldId id="299" r:id="rId25"/>
    <p:sldId id="300" r:id="rId26"/>
    <p:sldId id="310" r:id="rId27"/>
    <p:sldId id="301" r:id="rId28"/>
    <p:sldId id="303" r:id="rId29"/>
    <p:sldId id="304" r:id="rId30"/>
    <p:sldId id="305" r:id="rId31"/>
    <p:sldId id="306" r:id="rId32"/>
    <p:sldId id="307" r:id="rId33"/>
    <p:sldId id="308" r:id="rId34"/>
    <p:sldId id="311" r:id="rId35"/>
    <p:sldId id="283" r:id="rId36"/>
    <p:sldId id="309" r:id="rId37"/>
    <p:sldId id="31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5" autoAdjust="0"/>
    <p:restoredTop sz="94660"/>
  </p:normalViewPr>
  <p:slideViewPr>
    <p:cSldViewPr snapToGrid="0">
      <p:cViewPr varScale="1">
        <p:scale>
          <a:sx n="37" d="100"/>
          <a:sy n="37" d="100"/>
        </p:scale>
        <p:origin x="6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264476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DNA</a:t>
            </a:r>
            <a:r>
              <a:rPr lang="zh-TW" altLang="en-US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與遺傳編碼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核苷酸放大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7.5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軸同時縮放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53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2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螺旋與自轉</a:t>
            </a:r>
          </a:p>
        </p:txBody>
      </p:sp>
    </p:spTree>
    <p:extLst>
      <p:ext uri="{BB962C8B-B14F-4D97-AF65-F5344CB8AC3E}">
        <p14:creationId xmlns:p14="http://schemas.microsoft.com/office/powerpoint/2010/main" val="272079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旋轉中心 位置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z=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5*</a:t>
            </a:r>
            <a:r>
              <a:rPr lang="en-US" altLang="zh-TW" sz="8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沿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軸拉長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85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重複改成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觀察螺旋變化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7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新增物體</a:t>
            </a:r>
            <a:r>
              <a:rPr lang="en-US" altLang="zh-TW" sz="67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chemeClr val="tx1"/>
                </a:solidFill>
                <a:latin typeface="微軟正黑體" panose="020B0604030504040204" pitchFamily="34" charset="-120"/>
              </a:rPr>
              <a:t>不顯示</a:t>
            </a:r>
            <a:r>
              <a:rPr lang="en-US" altLang="zh-TW" sz="67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原點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變數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加入清單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147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旋轉中心 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親代為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原點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864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事件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 當更新時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原點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旋轉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z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改變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0.2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(+= 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加後設值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35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旋轉中心 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新增物體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不顯示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9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3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雙股螺旋</a:t>
            </a:r>
          </a:p>
        </p:txBody>
      </p:sp>
    </p:spTree>
    <p:extLst>
      <p:ext uri="{BB962C8B-B14F-4D97-AF65-F5344CB8AC3E}">
        <p14:creationId xmlns:p14="http://schemas.microsoft.com/office/powerpoint/2010/main" val="237807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複製核苷酸程式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核苷酸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2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注意縮排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533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38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3800" dirty="0">
                <a:latin typeface="微軟正黑體" panose="020B0604030504040204" pitchFamily="34" charset="-120"/>
              </a:rPr>
              <a:t>:</a:t>
            </a:r>
            <a:br>
              <a:rPr lang="en-US" altLang="zh-TW" sz="13800" dirty="0">
                <a:latin typeface="微軟正黑體" panose="020B0604030504040204" pitchFamily="34" charset="-120"/>
              </a:rPr>
            </a:br>
            <a:r>
              <a:rPr lang="en-US" altLang="zh-TW" sz="9600" dirty="0" err="1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dna</a:t>
            </a:r>
            <a:endParaRPr lang="zh-TW" altLang="en-US" sz="1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去掉顏色</a:t>
            </a:r>
            <a:r>
              <a:rPr lang="en-US" altLang="zh-TW" sz="6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預設白色</a:t>
            </a:r>
            <a:r>
              <a:rPr lang="en-US" altLang="zh-TW" sz="6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-10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對稱位置下方開始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302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4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成對鹼基</a:t>
            </a:r>
          </a:p>
        </p:txBody>
      </p:sp>
    </p:spTree>
    <p:extLst>
      <p:ext uri="{BB962C8B-B14F-4D97-AF65-F5344CB8AC3E}">
        <p14:creationId xmlns:p14="http://schemas.microsoft.com/office/powerpoint/2010/main" val="410413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複製核苷酸程式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鹼基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加入變數清單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71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縮放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y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=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10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625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複製核苷酸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鹼基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2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加入變數清單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868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縮放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y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=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10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4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5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編碼字串</a:t>
            </a:r>
          </a:p>
        </p:txBody>
      </p:sp>
    </p:spTree>
    <p:extLst>
      <p:ext uri="{BB962C8B-B14F-4D97-AF65-F5344CB8AC3E}">
        <p14:creationId xmlns:p14="http://schemas.microsoft.com/office/powerpoint/2010/main" val="3655122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DNA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加入清單</a:t>
            </a:r>
            <a:r>
              <a:rPr lang="en-US" altLang="zh-TW" sz="5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5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建立樣本字串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ATCG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131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迴圈函式使用</a:t>
            </a:r>
            <a: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enumerate()</a:t>
            </a:r>
            <a:b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引數為</a:t>
            </a:r>
            <a: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DNA</a:t>
            </a:r>
            <a:r>
              <a:rPr lang="zh-TW" altLang="en-US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</a:t>
            </a:r>
            <a:b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迴圈變數改為</a:t>
            </a:r>
            <a:r>
              <a:rPr lang="en-US" altLang="zh-TW" sz="8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, 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編碼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加入清單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29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if-</a:t>
            </a:r>
            <a:r>
              <a:rPr lang="en-US" altLang="zh-TW" sz="73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-else</a:t>
            </a: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b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並複製出共</a:t>
            </a:r>
            <a: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73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88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TW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編碼 </a:t>
            </a:r>
            <a:r>
              <a:rPr lang="en-US" altLang="zh-TW" sz="7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== ‘A’</a:t>
            </a:r>
            <a:b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鹼基設為</a:t>
            </a:r>
            <a:r>
              <a:rPr lang="zh-TW" altLang="en-US" sz="73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綠色</a:t>
            </a:r>
            <a:br>
              <a:rPr lang="en-US" altLang="zh-TW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</a:t>
            </a: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鹼基</a:t>
            </a:r>
            <a:r>
              <a:rPr lang="en-US" altLang="zh-TW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設為</a:t>
            </a:r>
            <a:r>
              <a:rPr lang="zh-TW" altLang="en-US" sz="7300" dirty="0">
                <a:solidFill>
                  <a:srgbClr val="FF0000"/>
                </a:solidFill>
                <a:latin typeface="微軟正黑體" panose="020B0604030504040204" pitchFamily="34" charset="-120"/>
              </a:rPr>
              <a:t>紅色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735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73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TW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編碼 </a:t>
            </a:r>
            <a:r>
              <a:rPr lang="en-US" altLang="zh-TW" sz="7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== ‘T’</a:t>
            </a:r>
            <a:b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鹼基設為</a:t>
            </a:r>
            <a:r>
              <a:rPr lang="zh-TW" altLang="en-US" sz="7300" dirty="0">
                <a:solidFill>
                  <a:srgbClr val="FF0000"/>
                </a:solidFill>
                <a:latin typeface="微軟正黑體" panose="020B0604030504040204" pitchFamily="34" charset="-120"/>
              </a:rPr>
              <a:t>紅色</a:t>
            </a:r>
            <a:br>
              <a:rPr lang="en-US" altLang="zh-TW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</a:t>
            </a: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鹼基</a:t>
            </a:r>
            <a:r>
              <a:rPr lang="en-US" altLang="zh-TW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設為</a:t>
            </a:r>
            <a:r>
              <a:rPr lang="zh-TW" altLang="en-US" sz="7300" dirty="0">
                <a:solidFill>
                  <a:srgbClr val="00B050"/>
                </a:solidFill>
                <a:latin typeface="微軟正黑體" panose="020B0604030504040204" pitchFamily="34" charset="-120"/>
              </a:rPr>
              <a:t>綠色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008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73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TW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編碼 </a:t>
            </a:r>
            <a:r>
              <a:rPr lang="en-US" altLang="zh-TW" sz="7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== ‘C’</a:t>
            </a:r>
            <a:b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鹼基設為</a:t>
            </a:r>
            <a:r>
              <a:rPr lang="zh-TW" altLang="en-US" sz="7300" dirty="0">
                <a:solidFill>
                  <a:srgbClr val="00B0F0"/>
                </a:solidFill>
                <a:latin typeface="微軟正黑體" panose="020B0604030504040204" pitchFamily="34" charset="-120"/>
              </a:rPr>
              <a:t>藍色</a:t>
            </a:r>
            <a:br>
              <a:rPr lang="en-US" altLang="zh-TW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</a:t>
            </a: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鹼基</a:t>
            </a:r>
            <a:r>
              <a:rPr lang="en-US" altLang="zh-TW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設為</a:t>
            </a:r>
            <a:r>
              <a:rPr lang="zh-TW" altLang="en-US" sz="7300" dirty="0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</a:rPr>
              <a:t>黃色</a:t>
            </a:r>
            <a:endParaRPr lang="zh-TW" altLang="en-US" sz="9600" dirty="0">
              <a:solidFill>
                <a:schemeClr val="tx1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40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73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TW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編碼 </a:t>
            </a:r>
            <a:r>
              <a:rPr lang="en-US" altLang="zh-TW" sz="73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== ‘G’</a:t>
            </a:r>
            <a:b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鹼基設為</a:t>
            </a:r>
            <a:r>
              <a:rPr lang="zh-TW" altLang="en-US" sz="7300" dirty="0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</a:rPr>
              <a:t>黃色</a:t>
            </a:r>
            <a:br>
              <a:rPr lang="en-US" altLang="zh-TW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</a:t>
            </a: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鹼基</a:t>
            </a:r>
            <a:r>
              <a:rPr lang="en-US" altLang="zh-TW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7300" dirty="0">
                <a:solidFill>
                  <a:schemeClr val="tx1"/>
                </a:solidFill>
                <a:latin typeface="微軟正黑體" panose="020B0604030504040204" pitchFamily="34" charset="-120"/>
              </a:rPr>
              <a:t>設為</a:t>
            </a:r>
            <a:r>
              <a:rPr lang="zh-TW" altLang="en-US" sz="7300" dirty="0">
                <a:solidFill>
                  <a:srgbClr val="00B0F0"/>
                </a:solidFill>
                <a:latin typeface="微軟正黑體" panose="020B0604030504040204" pitchFamily="34" charset="-120"/>
              </a:rPr>
              <a:t>藍色</a:t>
            </a:r>
            <a:endParaRPr lang="zh-TW" altLang="en-US" sz="9600" dirty="0">
              <a:solidFill>
                <a:schemeClr val="tx1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84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測試不同編碼字串</a:t>
            </a:r>
            <a:endParaRPr lang="zh-TW" altLang="en-US" sz="9600" dirty="0">
              <a:solidFill>
                <a:schemeClr val="tx1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748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6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人類</a:t>
            </a:r>
            <a:r>
              <a:rPr lang="en-US" altLang="zh-TW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DNA</a:t>
            </a:r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序列</a:t>
            </a:r>
          </a:p>
        </p:txBody>
      </p:sp>
    </p:spTree>
    <p:extLst>
      <p:ext uri="{BB962C8B-B14F-4D97-AF65-F5344CB8AC3E}">
        <p14:creationId xmlns:p14="http://schemas.microsoft.com/office/powerpoint/2010/main" val="3337593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複製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範例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DNA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人類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染色體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部分序列</a:t>
            </a:r>
            <a:endParaRPr lang="zh-TW" altLang="en-US" sz="9600" dirty="0">
              <a:solidFill>
                <a:schemeClr val="tx1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476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完成人類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染色體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部分序列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zh-TW" altLang="en-US" sz="9600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645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1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600" dirty="0">
                <a:solidFill>
                  <a:schemeClr val="tx1"/>
                </a:solidFill>
                <a:latin typeface="微軟正黑體" panose="020B0604030504040204" pitchFamily="34" charset="-120"/>
              </a:rPr>
              <a:t>波提甜甜圈</a:t>
            </a:r>
          </a:p>
        </p:txBody>
      </p:sp>
    </p:spTree>
    <p:extLst>
      <p:ext uri="{BB962C8B-B14F-4D97-AF65-F5344CB8AC3E}">
        <p14:creationId xmlns:p14="http://schemas.microsoft.com/office/powerpoint/2010/main" val="257963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新增立方體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旋轉中心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加入清單</a:t>
            </a:r>
          </a:p>
        </p:txBody>
      </p:sp>
    </p:spTree>
    <p:extLst>
      <p:ext uri="{BB962C8B-B14F-4D97-AF65-F5344CB8AC3E}">
        <p14:creationId xmlns:p14="http://schemas.microsoft.com/office/powerpoint/2010/main" val="42687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新增球體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核苷酸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加入清單</a:t>
            </a:r>
          </a:p>
        </p:txBody>
      </p:sp>
    </p:spTree>
    <p:extLst>
      <p:ext uri="{BB962C8B-B14F-4D97-AF65-F5344CB8AC3E}">
        <p14:creationId xmlns:p14="http://schemas.microsoft.com/office/powerpoint/2010/main" val="195948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核苷酸設為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橘色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置於上方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位置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y=10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712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核苷酸親代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旋轉中心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旋轉中心</a:t>
            </a:r>
            <a:r>
              <a:rPr lang="en-US" altLang="zh-TW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旋轉</a:t>
            </a:r>
            <a:r>
              <a:rPr lang="en-US" altLang="zh-TW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z=30*0</a:t>
            </a:r>
            <a:br>
              <a:rPr lang="en-US" altLang="zh-TW" sz="89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測試角度</a:t>
            </a:r>
            <a:r>
              <a:rPr lang="en-US" altLang="zh-TW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30*1 </a:t>
            </a:r>
            <a:r>
              <a:rPr lang="zh-TW" altLang="en-US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及</a:t>
            </a:r>
            <a:r>
              <a:rPr lang="en-US" altLang="zh-TW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30*2</a:t>
            </a:r>
            <a:r>
              <a:rPr lang="en-US" altLang="zh-TW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r>
              <a:rPr lang="en-US" altLang="zh-TW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603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重複迴圈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5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旋轉中心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旋轉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z=30*</a:t>
            </a:r>
            <a:r>
              <a:rPr lang="en-US" altLang="zh-TW" sz="72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</a:t>
            </a:r>
            <a:endParaRPr lang="zh-TW" altLang="en-US" sz="8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161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5582</TotalTime>
  <Words>484</Words>
  <Application>Microsoft Office PowerPoint</Application>
  <PresentationFormat>寬螢幕</PresentationFormat>
  <Paragraphs>44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dna</vt:lpstr>
      <vt:lpstr>匯入3d模組(開頭) 模擬主迴圈(最後)</vt:lpstr>
      <vt:lpstr>Part 1</vt:lpstr>
      <vt:lpstr>新增立方體 變數名稱 旋轉中心 變數加入清單</vt:lpstr>
      <vt:lpstr>新增球體 變數名稱 核苷酸 變數加入清單</vt:lpstr>
      <vt:lpstr>核苷酸設為橘色 置於上方 位置y=10</vt:lpstr>
      <vt:lpstr>核苷酸親代 旋轉中心 旋轉中心 旋轉z=30*0 (測試角度30*1 及30*2) </vt:lpstr>
      <vt:lpstr>重複迴圈12次(使用i) 旋轉中心 旋轉z=30*i</vt:lpstr>
      <vt:lpstr>核苷酸放大7.5倍 (3軸同時縮放)</vt:lpstr>
      <vt:lpstr>Part 2</vt:lpstr>
      <vt:lpstr>旋轉中心 位置z=5*i (沿z軸拉長)</vt:lpstr>
      <vt:lpstr>重複改成100次 (觀察螺旋變化)</vt:lpstr>
      <vt:lpstr>新增物體(不顯示) 變數名稱 原點 變數加入清單</vt:lpstr>
      <vt:lpstr>旋轉中心  親代為原點</vt:lpstr>
      <vt:lpstr>事件 當更新時 原點 旋轉z改變0.2 (+= 加後設值)</vt:lpstr>
      <vt:lpstr>旋轉中心  改為新增物體 (不顯示)</vt:lpstr>
      <vt:lpstr>Part 3</vt:lpstr>
      <vt:lpstr>複製核苷酸程式 變數改為核苷酸2 (注意縮排)</vt:lpstr>
      <vt:lpstr>去掉顏色(預設白色) 位置y改為-10 (對稱位置下方開始)</vt:lpstr>
      <vt:lpstr>Part 4</vt:lpstr>
      <vt:lpstr>複製核苷酸程式 變數改為鹼基 加入變數清單</vt:lpstr>
      <vt:lpstr>位置y改為5 改為縮放y=10</vt:lpstr>
      <vt:lpstr>複製核苷酸2程式 變數改為鹼基2 加入變數清單</vt:lpstr>
      <vt:lpstr>位置y改為-5 改為縮放y=10</vt:lpstr>
      <vt:lpstr>Part 5</vt:lpstr>
      <vt:lpstr>建立DNA序列變數 (加入清單) 建立樣本字串(ATCG)</vt:lpstr>
      <vt:lpstr> 迴圈函式使用enumerate() 引數為DNA序列 迴圈變數改為i, 編碼(加入清單)</vt:lpstr>
      <vt:lpstr> 使用if-elif-else結構 並複製出共3個elif</vt:lpstr>
      <vt:lpstr> if條件 編碼 == ‘A’ 鹼基設為綠色 對應鹼基2設為紅色</vt:lpstr>
      <vt:lpstr> elif條件 編碼 == ‘T’ 鹼基設為紅色 對應鹼基2設為綠色</vt:lpstr>
      <vt:lpstr> elif條件 編碼 == ‘C’ 鹼基設為藍色 對應鹼基2設為黃色</vt:lpstr>
      <vt:lpstr> elif條件 編碼 == ‘G’ 鹼基設為黃色 對應鹼基2設為藍色</vt:lpstr>
      <vt:lpstr> 測試不同編碼字串</vt:lpstr>
      <vt:lpstr>Part 6</vt:lpstr>
      <vt:lpstr> 複製範例DNA序列 人類x染色體部分序列</vt:lpstr>
      <vt:lpstr> 完成人類x染色體 部分序列模型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269</cp:revision>
  <dcterms:created xsi:type="dcterms:W3CDTF">2021-12-28T13:26:05Z</dcterms:created>
  <dcterms:modified xsi:type="dcterms:W3CDTF">2022-09-05T16:00:43Z</dcterms:modified>
</cp:coreProperties>
</file>