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2" r:id="rId3"/>
    <p:sldId id="267" r:id="rId4"/>
    <p:sldId id="278" r:id="rId5"/>
    <p:sldId id="339" r:id="rId6"/>
    <p:sldId id="337" r:id="rId7"/>
    <p:sldId id="345" r:id="rId8"/>
    <p:sldId id="347" r:id="rId9"/>
    <p:sldId id="348" r:id="rId10"/>
    <p:sldId id="349" r:id="rId11"/>
    <p:sldId id="332" r:id="rId12"/>
    <p:sldId id="350" r:id="rId13"/>
    <p:sldId id="351" r:id="rId14"/>
    <p:sldId id="338" r:id="rId15"/>
    <p:sldId id="340" r:id="rId16"/>
    <p:sldId id="352" r:id="rId17"/>
    <p:sldId id="353" r:id="rId18"/>
    <p:sldId id="354" r:id="rId19"/>
    <p:sldId id="333" r:id="rId20"/>
    <p:sldId id="344" r:id="rId21"/>
    <p:sldId id="355" r:id="rId22"/>
    <p:sldId id="356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6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72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漸層螢幕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再重複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迴圈變數改為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78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762810" y="267123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螢幕外框</a:t>
            </a:r>
          </a:p>
        </p:txBody>
      </p:sp>
    </p:spTree>
    <p:extLst>
      <p:ext uri="{BB962C8B-B14F-4D97-AF65-F5344CB8AC3E}">
        <p14:creationId xmlns:p14="http://schemas.microsoft.com/office/powerpoint/2010/main" val="1811370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新增方形平面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437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變數改為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框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加進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變數清單</a:t>
            </a:r>
          </a:p>
        </p:txBody>
      </p:sp>
    </p:spTree>
    <p:extLst>
      <p:ext uri="{BB962C8B-B14F-4D97-AF65-F5344CB8AC3E}">
        <p14:creationId xmlns:p14="http://schemas.microsoft.com/office/powerpoint/2010/main" val="169064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匯入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平板外框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材質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貼上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材質檔名</a:t>
            </a:r>
          </a:p>
        </p:txBody>
      </p:sp>
    </p:spTree>
    <p:extLst>
      <p:ext uri="{BB962C8B-B14F-4D97-AF65-F5344CB8AC3E}">
        <p14:creationId xmlns:p14="http://schemas.microsoft.com/office/powerpoint/2010/main" val="128591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軸分別放大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[ 16, 12, 1]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929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觀察螢幕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中心座標</a:t>
            </a:r>
          </a:p>
        </p:txBody>
      </p:sp>
    </p:spTree>
    <p:extLst>
      <p:ext uri="{BB962C8B-B14F-4D97-AF65-F5344CB8AC3E}">
        <p14:creationId xmlns:p14="http://schemas.microsoft.com/office/powerpoint/2010/main" val="300018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位置設為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[ 7.5, 5.5, 0]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106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外框寬高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變大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1.2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倍</a:t>
            </a:r>
          </a:p>
        </p:txBody>
      </p:sp>
    </p:spTree>
    <p:extLst>
      <p:ext uri="{BB962C8B-B14F-4D97-AF65-F5344CB8AC3E}">
        <p14:creationId xmlns:p14="http://schemas.microsoft.com/office/powerpoint/2010/main" val="345305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762810" y="267123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彩色漸層</a:t>
            </a:r>
          </a:p>
        </p:txBody>
      </p:sp>
    </p:spTree>
    <p:extLst>
      <p:ext uri="{BB962C8B-B14F-4D97-AF65-F5344CB8AC3E}">
        <p14:creationId xmlns:p14="http://schemas.microsoft.com/office/powerpoint/2010/main" val="308027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漸層螢幕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點使用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HSV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觀察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色調值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範圍</a:t>
            </a:r>
          </a:p>
        </p:txBody>
      </p:sp>
    </p:spTree>
    <p:extLst>
      <p:ext uri="{BB962C8B-B14F-4D97-AF65-F5344CB8AC3E}">
        <p14:creationId xmlns:p14="http://schemas.microsoft.com/office/powerpoint/2010/main" val="357206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左右紅綠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漸層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值為 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947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上下紅綠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漸層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值為 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680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671233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開頭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</a:rPr>
              <a:t>模擬主迴圈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最後</a:t>
            </a:r>
            <a:r>
              <a:rPr lang="en-US" altLang="zh-TW" sz="67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6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762810" y="267123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虛擬螢幕</a:t>
            </a:r>
          </a:p>
        </p:txBody>
      </p:sp>
    </p:spTree>
    <p:extLst>
      <p:ext uri="{BB962C8B-B14F-4D97-AF65-F5344CB8AC3E}">
        <p14:creationId xmlns:p14="http://schemas.microsoft.com/office/powerpoint/2010/main" val="257963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迴圈變數改為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342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新增圓形平面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626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變數改為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b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加進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變數清單</a:t>
            </a:r>
          </a:p>
        </p:txBody>
      </p:sp>
    </p:spTree>
    <p:extLst>
      <p:ext uri="{BB962C8B-B14F-4D97-AF65-F5344CB8AC3E}">
        <p14:creationId xmlns:p14="http://schemas.microsoft.com/office/powerpoint/2010/main" val="232918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位置設為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[x, 0, 0]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927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顏色設為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紅色</a:t>
            </a:r>
          </a:p>
        </p:txBody>
      </p:sp>
    </p:spTree>
    <p:extLst>
      <p:ext uri="{BB962C8B-B14F-4D97-AF65-F5344CB8AC3E}">
        <p14:creationId xmlns:p14="http://schemas.microsoft.com/office/powerpoint/2010/main" val="151862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2379</TotalTime>
  <Words>175</Words>
  <Application>Microsoft Office PowerPoint</Application>
  <PresentationFormat>寬螢幕</PresentationFormat>
  <Paragraphs>24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漸層螢幕</vt:lpstr>
      <vt:lpstr>匯入3D模組(開頭) 模擬主迴圈(最後)</vt:lpstr>
      <vt:lpstr>PowerPoint 簡報</vt:lpstr>
      <vt:lpstr>重複16次 迴圈變數改為x</vt:lpstr>
      <vt:lpstr>新增圓形平面</vt:lpstr>
      <vt:lpstr>變數改為點 加進變數清單</vt:lpstr>
      <vt:lpstr>位置設為 [x, 0, 0]</vt:lpstr>
      <vt:lpstr>顏色設為 紅色</vt:lpstr>
      <vt:lpstr>再重複12次 迴圈變數改為y</vt:lpstr>
      <vt:lpstr>PowerPoint 簡報</vt:lpstr>
      <vt:lpstr>新增方形平面</vt:lpstr>
      <vt:lpstr>變數改為框 加進變數清單</vt:lpstr>
      <vt:lpstr>匯入 平板外框材質 貼上材質檔名</vt:lpstr>
      <vt:lpstr>3軸分別放大 [ 16, 12, 1]</vt:lpstr>
      <vt:lpstr>觀察螢幕 中心座標</vt:lpstr>
      <vt:lpstr>位置設為 [ 7.5, 5.5, 0]</vt:lpstr>
      <vt:lpstr>外框寬高 變大1.2倍</vt:lpstr>
      <vt:lpstr>PowerPoint 簡報</vt:lpstr>
      <vt:lpstr>點使用HSV 觀察色調值h範圍</vt:lpstr>
      <vt:lpstr>左右紅綠漸層 h值為 x * 10</vt:lpstr>
      <vt:lpstr>上下紅綠漸層 h值為 y * 10</vt:lpstr>
      <vt:lpstr>程式完成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145</cp:revision>
  <dcterms:created xsi:type="dcterms:W3CDTF">2021-12-28T13:26:05Z</dcterms:created>
  <dcterms:modified xsi:type="dcterms:W3CDTF">2022-05-18T17:12:39Z</dcterms:modified>
</cp:coreProperties>
</file>