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2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61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76C1A0-3538-4D3A-BD74-AB9C62BD1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4C6D262-6917-4138-A112-32554AABA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467921-686D-4260-9DEC-9CF623CE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050F45-5E6E-43DF-974B-38EBC9A6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A55E34-CB0A-4F2A-8269-6C074600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89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277D6B-D934-4291-BD50-A895FDC9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3560D8-CE9D-4EA6-AB9C-72F1D9882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758696-16AB-4651-A960-CDFFD38C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95F75F-DB01-4A1C-9541-6E9BEB06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85D2D6-21E7-4192-912F-B4DF204C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93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5EBC6C0-BA85-416F-B751-7C5F81114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8518BD-F6EB-46A6-B5CE-466120441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A60613-AB02-4D83-9E2F-84B9031D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8BFACE-6B21-4005-A96B-DE3972F9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D3590C-74A8-484E-9082-B89FB7C2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9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C11A1-F241-4E5F-AF7E-809D6F3C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B8DC69-E16D-44C5-94A8-B1EA296BC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D8E2DA-71A5-4749-985C-656ABA32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934787-5247-4713-BCC0-0F5768DC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EDF2B8-9AE4-4A63-8111-BDA425B5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14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A9A149-E052-430C-B3CC-861D47E9A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FE5847-9A59-422D-99B3-AB85362E6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2AD367-EDD0-44B5-913A-C660DDE1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36367A-4354-4D63-B88C-6AC1EAF1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8F5235-0A34-485A-856B-BC87D734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40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2A0CBA-569E-4048-9701-E851EBFA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F754C2-47FC-4932-B19F-26AB48EB2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6F2307-B1BE-4C2A-A053-9EE37B78A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C110C3-D96C-4F89-B96E-9EA2D29A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0C1C11-3A2C-4356-89A1-8614A1EC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3A782F-5E52-4553-862A-80760A3A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41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7895C6-6D71-49BF-A06E-39F88E3E1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3DD046-BADB-47AA-B5B8-4D1A08538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004507-0E0E-461A-8B5E-D989D80EF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F05EF7E-9792-46FA-82E8-9408E289D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D501AF-D08E-4BC0-A983-E8A91ACD0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ED6C6D6-3244-4D6E-933A-92540DA8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496F16-60EE-4A27-9373-B7BA2800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E407F20-E620-45A8-BEC5-6CB74592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7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A883A5-28EF-4763-8A8E-8381FF7B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C78DC7-90BF-45CF-AB15-EC5133ED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F85BCA7-54DA-474B-817C-AD194203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06BDA4-B20B-4163-9E2B-63E918A4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50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7A03CA-CD6E-46FD-BB3E-8E994014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0CB2908-BEEE-4964-9396-F104D925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A45373-0839-486F-B51E-11C27B10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68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F369D9-21EE-4F5B-B76B-9B3E6D8D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0763FB-7326-4062-ABC5-034B1BAC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B77DC4-A5B8-454B-993F-D61DC4A46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280151-C479-4554-AB52-D55DFB1B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5B8490-59BF-4E7F-AF01-3E60FF55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5A486E-3393-4B6B-8E6E-89E7384E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62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A00D95-2943-4F57-9B15-5FDC63C1E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A9C759-9395-4160-8516-6909A3742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66AEDF-65E2-4116-AC1F-A5E8CF48E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350AE0-0918-4514-A192-EED12317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A9C1BF-9A33-4F8D-9701-F9E267FB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CE70E0-A161-482E-8778-1A719444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21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CF6DA0F-BF15-4029-BDD0-8574B014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BAD024-DD39-4ACF-A5E7-B9447CA0C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7BD169-200C-4E31-A85B-248275A3B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6A518-A0C3-4B00-9084-763C6916F68A}" type="datetimeFigureOut">
              <a:rPr lang="zh-TW" altLang="en-US" smtClean="0"/>
              <a:t>2022/2/27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E2923A-7D75-4CB3-AB27-06308E35F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2D1268-EF10-4996-9ABB-221696119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49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F0E90AC-2058-4F9B-A445-8FF636709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63" t="13028" r="73827" b="32245"/>
          <a:stretch/>
        </p:blipFill>
        <p:spPr>
          <a:xfrm>
            <a:off x="1558212" y="1548883"/>
            <a:ext cx="1352939" cy="203064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03F32D9-E24B-4D84-B773-199F0F58A0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64" t="16189" r="44363" b="16464"/>
          <a:stretch/>
        </p:blipFill>
        <p:spPr>
          <a:xfrm>
            <a:off x="7749215" y="1541265"/>
            <a:ext cx="2140914" cy="203407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CC0CA4C-0DD9-427D-B6C5-93CE62B2C6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248" t="26122" r="29975" b="10069"/>
          <a:stretch/>
        </p:blipFill>
        <p:spPr>
          <a:xfrm>
            <a:off x="3124089" y="1548883"/>
            <a:ext cx="2140914" cy="203407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61C8934-D186-4405-8E28-FBC9F2DAC6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317" t="26122" r="47500" b="5554"/>
          <a:stretch/>
        </p:blipFill>
        <p:spPr>
          <a:xfrm>
            <a:off x="5477941" y="1548883"/>
            <a:ext cx="2058336" cy="201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26</cp:revision>
  <dcterms:created xsi:type="dcterms:W3CDTF">2021-12-28T13:26:05Z</dcterms:created>
  <dcterms:modified xsi:type="dcterms:W3CDTF">2022-02-27T15:00:59Z</dcterms:modified>
</cp:coreProperties>
</file>