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78" r:id="rId4"/>
    <p:sldId id="267" r:id="rId5"/>
    <p:sldId id="299" r:id="rId6"/>
    <p:sldId id="268" r:id="rId7"/>
    <p:sldId id="300" r:id="rId8"/>
    <p:sldId id="301" r:id="rId9"/>
    <p:sldId id="302" r:id="rId10"/>
    <p:sldId id="312" r:id="rId11"/>
    <p:sldId id="283" r:id="rId12"/>
    <p:sldId id="329" r:id="rId13"/>
    <p:sldId id="313" r:id="rId14"/>
    <p:sldId id="314" r:id="rId15"/>
    <p:sldId id="317" r:id="rId16"/>
    <p:sldId id="330" r:id="rId17"/>
    <p:sldId id="318" r:id="rId18"/>
    <p:sldId id="319" r:id="rId19"/>
    <p:sldId id="331" r:id="rId20"/>
    <p:sldId id="320" r:id="rId21"/>
    <p:sldId id="321" r:id="rId22"/>
    <p:sldId id="322" r:id="rId23"/>
    <p:sldId id="323" r:id="rId24"/>
    <p:sldId id="286" r:id="rId25"/>
    <p:sldId id="324" r:id="rId26"/>
    <p:sldId id="325" r:id="rId27"/>
    <p:sldId id="326" r:id="rId28"/>
    <p:sldId id="327" r:id="rId29"/>
    <p:sldId id="328" r:id="rId30"/>
    <p:sldId id="26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41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射擊場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增加一些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上升速度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讓子彈不要太快掉落</a:t>
            </a:r>
          </a:p>
        </p:txBody>
      </p:sp>
    </p:spTree>
    <p:extLst>
      <p:ext uri="{BB962C8B-B14F-4D97-AF65-F5344CB8AC3E}">
        <p14:creationId xmlns:p14="http://schemas.microsoft.com/office/powerpoint/2010/main" val="194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2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方塊標靶</a:t>
            </a:r>
          </a:p>
        </p:txBody>
      </p:sp>
    </p:spTree>
    <p:extLst>
      <p:ext uri="{BB962C8B-B14F-4D97-AF65-F5344CB8AC3E}">
        <p14:creationId xmlns:p14="http://schemas.microsoft.com/office/powerpoint/2010/main" val="154476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88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按下滑鼠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</a:p>
        </p:txBody>
      </p:sp>
    </p:spTree>
    <p:extLst>
      <p:ext uri="{BB962C8B-B14F-4D97-AF65-F5344CB8AC3E}">
        <p14:creationId xmlns:p14="http://schemas.microsoft.com/office/powerpoint/2010/main" val="231545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新增方塊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寬高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位置設為滑鼠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x , y</a:t>
            </a:r>
            <a:endParaRPr lang="zh-TW" altLang="en-US" sz="7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8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直排標靶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54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加上新迴圈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560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9600" dirty="0">
                <a:latin typeface="微軟正黑體" panose="020B0604030504040204" pitchFamily="34" charset="-120"/>
              </a:rPr>
              <a:t>方陣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標靶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4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加上新迴圈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變數清單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4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9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射擊</a:t>
            </a: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場</a:t>
            </a:r>
            <a:br>
              <a:rPr lang="en-US" altLang="zh-TW" sz="115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顯示物理模組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金字塔形標靶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47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外層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遞減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90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左右相反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內層迴圈次數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減去</a:t>
            </a:r>
          </a:p>
        </p:txBody>
      </p:sp>
    </p:spTree>
    <p:extLst>
      <p:ext uri="{BB962C8B-B14F-4D97-AF65-F5344CB8AC3E}">
        <p14:creationId xmlns:p14="http://schemas.microsoft.com/office/powerpoint/2010/main" val="18802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每往上一層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依變數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直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方塊往右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半個寬度</a:t>
            </a:r>
          </a:p>
        </p:txBody>
      </p:sp>
    </p:spTree>
    <p:extLst>
      <p:ext uri="{BB962C8B-B14F-4D97-AF65-F5344CB8AC3E}">
        <p14:creationId xmlns:p14="http://schemas.microsoft.com/office/powerpoint/2010/main" val="11384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3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/>
              <a:t>射擊測試</a:t>
            </a:r>
          </a:p>
        </p:txBody>
      </p:sp>
    </p:spTree>
    <p:extLst>
      <p:ext uri="{BB962C8B-B14F-4D97-AF65-F5344CB8AC3E}">
        <p14:creationId xmlns:p14="http://schemas.microsoft.com/office/powerpoint/2010/main" val="238241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90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測試不同密度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63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14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7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設定密度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球為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方塊為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56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Part 1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發射子彈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匯入物理模組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設定舞台</a:t>
            </a:r>
            <a:br>
              <a:rPr lang="en-US" altLang="zh-TW" sz="166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  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</a:t>
            </a:r>
            <a:endParaRPr lang="zh-TW" altLang="en-US" sz="5300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9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新增事件函式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按下鍵盤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</a:p>
        </p:txBody>
      </p:sp>
    </p:spTree>
    <p:extLst>
      <p:ext uri="{BB962C8B-B14F-4D97-AF65-F5344CB8AC3E}">
        <p14:creationId xmlns:p14="http://schemas.microsoft.com/office/powerpoint/2010/main" val="42687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新增圓球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指定半徑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開始位置 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(0, y)</a:t>
            </a:r>
            <a:b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依滑鼠高度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</a:rPr>
              <a:t>設定發射速度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向右發射 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[1000, 0]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按任意鍵盤發射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92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調整圓球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半徑及速度</a:t>
            </a:r>
            <a:r>
              <a:rPr lang="en-US" altLang="zh-TW" sz="9600" dirty="0"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latin typeface="微軟正黑體" panose="020B0604030504040204" pitchFamily="34" charset="-120"/>
              </a:rPr>
              <a:t>勿過大</a:t>
            </a:r>
            <a:r>
              <a:rPr lang="en-US" altLang="zh-TW" sz="9600" dirty="0"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59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644</TotalTime>
  <Words>290</Words>
  <Application>Microsoft Office PowerPoint</Application>
  <PresentationFormat>寬螢幕</PresentationFormat>
  <Paragraphs>34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射擊場 顯示物理模組</vt:lpstr>
      <vt:lpstr>Part 1</vt:lpstr>
      <vt:lpstr>匯入物理模組(開頭)模擬主迴圈(最後)</vt:lpstr>
      <vt:lpstr>設定舞台 寬800   高800</vt:lpstr>
      <vt:lpstr>新增事件函式 按下鍵盤時</vt:lpstr>
      <vt:lpstr>新增圓球 指定半徑 開始位置 (0, y) 依滑鼠高度</vt:lpstr>
      <vt:lpstr>設定發射速度 向右發射 [1000, 0] 按任意鍵盤發射</vt:lpstr>
      <vt:lpstr>調整圓球 半徑及速度(勿過大)</vt:lpstr>
      <vt:lpstr>增加一些 上升速度(y軸) 讓子彈不要太快掉落</vt:lpstr>
      <vt:lpstr>Part 2</vt:lpstr>
      <vt:lpstr>新增事件函式 按下滑鼠時</vt:lpstr>
      <vt:lpstr>新增方塊 寬高30 位置設為滑鼠 x , y</vt:lpstr>
      <vt:lpstr> 【直排標靶】 </vt:lpstr>
      <vt:lpstr>加上新迴圈 迴圈變數改為 直 加進變數清單</vt:lpstr>
      <vt:lpstr>重複10次 依迴圈變數增加高度</vt:lpstr>
      <vt:lpstr> 【方陣標靶】 </vt:lpstr>
      <vt:lpstr>加上新迴圈 迴圈變數改為 橫 加進變數清單</vt:lpstr>
      <vt:lpstr>重複10次 依迴圈變數增加寬度</vt:lpstr>
      <vt:lpstr> 【金字塔形標靶】 </vt:lpstr>
      <vt:lpstr>內層迴圈次數 依外層迴圈變數遞減</vt:lpstr>
      <vt:lpstr>左右相反 內層迴圈次數 以最大值減去</vt:lpstr>
      <vt:lpstr>每往上一層(依變數直) 方塊往右半個寬度</vt:lpstr>
      <vt:lpstr>Part 3</vt:lpstr>
      <vt:lpstr>設定密度 球為1 方塊為1</vt:lpstr>
      <vt:lpstr>測試不同密度</vt:lpstr>
      <vt:lpstr>設定密度 球為1 方塊為10</vt:lpstr>
      <vt:lpstr>設定密度 球為10 方塊為1</vt:lpstr>
      <vt:lpstr>設定密度 球為100 方塊為1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139</cp:revision>
  <dcterms:created xsi:type="dcterms:W3CDTF">2021-12-28T13:26:05Z</dcterms:created>
  <dcterms:modified xsi:type="dcterms:W3CDTF">2022-02-20T10:05:18Z</dcterms:modified>
</cp:coreProperties>
</file>