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C1A0-3538-4D3A-BD74-AB9C62BD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C6D262-6917-4138-A112-32554AAB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67921-686D-4260-9DEC-9CF623CE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50F45-5E6E-43DF-974B-38EBC9A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55E34-CB0A-4F2A-8269-6C07460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7D6B-D934-4291-BD50-A895FDC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3560D8-CE9D-4EA6-AB9C-72F1D988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8696-16AB-4651-A960-CDFFD38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F75F-DB01-4A1C-9541-6E9BEB06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5D2D6-21E7-4192-912F-B4DF204C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EBC6C0-BA85-416F-B751-7C5F81114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518BD-F6EB-46A6-B5CE-46612044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60613-AB02-4D83-9E2F-84B9031D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BFACE-6B21-4005-A96B-DE3972F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3590C-74A8-484E-9082-B89FB7C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C11A1-F241-4E5F-AF7E-809D6F3C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8DC69-E16D-44C5-94A8-B1EA296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8E2DA-71A5-4749-985C-656ABA32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34787-5247-4713-BCC0-0F5768D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DF2B8-9AE4-4A63-8111-BDA425B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9A149-E052-430C-B3CC-861D47E9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FE5847-9A59-422D-99B3-AB85362E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D367-EDD0-44B5-913A-C660DDE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6367A-4354-4D63-B88C-6AC1EAF1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F5235-0A34-485A-856B-BC87D73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0CBA-569E-4048-9701-E851EBF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54C2-47FC-4932-B19F-26AB48EB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F2307-B1BE-4C2A-A053-9EE37B78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110C3-D96C-4F89-B96E-9EA2D29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C11-3A2C-4356-89A1-8614A1E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A782F-5E52-4553-862A-80760A3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895C6-6D71-49BF-A06E-39F88E3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3DD046-BADB-47AA-B5B8-4D1A0853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04507-0E0E-461A-8B5E-D989D80E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05EF7E-9792-46FA-82E8-9408E289D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D501AF-D08E-4BC0-A983-E8A91ACD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D6C6D6-3244-4D6E-933A-92540DA8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96F16-60EE-4A27-9373-B7BA280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407F20-E620-45A8-BEC5-6CB7459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883A5-28EF-4763-8A8E-8381FF7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78DC7-90BF-45CF-AB15-EC5133E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5BCA7-54DA-474B-817C-AD194203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06BDA4-B20B-4163-9E2B-63E918A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7A03CA-CD6E-46FD-BB3E-8E99401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B2908-BEEE-4964-9396-F104D92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45373-0839-486F-B51E-11C27B10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369D9-21EE-4F5B-B76B-9B3E6D8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63FB-7326-4062-ABC5-034B1BAC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B77DC4-A5B8-454B-993F-D61DC4A4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80151-C479-4554-AB52-D55DFB1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B8490-59BF-4E7F-AF01-3E60FF5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A486E-3393-4B6B-8E6E-89E7384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00D95-2943-4F57-9B15-5FDC63C1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A9C759-9395-4160-8516-6909A374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6AEDF-65E2-4116-AC1F-A5E8CF48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50AE0-0918-4514-A192-EED12317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9C1BF-9A33-4F8D-9701-F9E267F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E70E0-A161-482E-8778-1A71944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6DA0F-BF15-4029-BDD0-8574B01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AD024-DD39-4ACF-A5E7-B9447CA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BD169-200C-4E31-A85B-248275A3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A518-A0C3-4B00-9084-763C6916F68A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2923A-7D75-4CB3-AB27-06308E35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D1268-EF10-4996-9ABB-22169611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4605AAE-DAF6-4D27-8261-321EE50DB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5" t="38095" r="62577" b="40272"/>
          <a:stretch/>
        </p:blipFill>
        <p:spPr>
          <a:xfrm>
            <a:off x="1850572" y="721665"/>
            <a:ext cx="2233568" cy="15176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164BB1-42B7-489E-B772-2CB048B6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8" t="20408" r="62730" b="59048"/>
          <a:stretch/>
        </p:blipFill>
        <p:spPr>
          <a:xfrm>
            <a:off x="4033935" y="765109"/>
            <a:ext cx="2183363" cy="14523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CEBC30-9CF6-4C88-90A7-97DDB6EDB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0" t="20136" r="44821" b="25714"/>
          <a:stretch/>
        </p:blipFill>
        <p:spPr>
          <a:xfrm>
            <a:off x="6755525" y="3915770"/>
            <a:ext cx="2677702" cy="179415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9956724-01D5-4527-9982-81C1A15C1F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93" t="21225" r="63418" b="59863"/>
          <a:stretch/>
        </p:blipFill>
        <p:spPr>
          <a:xfrm>
            <a:off x="6267503" y="832029"/>
            <a:ext cx="1937935" cy="13140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1F4B59-325C-4FA2-A00A-B668274F4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49" y="3885907"/>
            <a:ext cx="2162100" cy="17224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C8E2404-AB09-43E8-9B9B-BAFD967EEC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76" y="3951610"/>
            <a:ext cx="2018522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</cp:revision>
  <dcterms:created xsi:type="dcterms:W3CDTF">2021-12-28T13:26:05Z</dcterms:created>
  <dcterms:modified xsi:type="dcterms:W3CDTF">2022-03-04T02:29:44Z</dcterms:modified>
</cp:coreProperties>
</file>