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28" r:id="rId9"/>
    <p:sldId id="322" r:id="rId10"/>
    <p:sldId id="323" r:id="rId11"/>
    <p:sldId id="260" r:id="rId12"/>
    <p:sldId id="329" r:id="rId13"/>
    <p:sldId id="325" r:id="rId14"/>
    <p:sldId id="324" r:id="rId15"/>
    <p:sldId id="326" r:id="rId16"/>
    <p:sldId id="307" r:id="rId17"/>
    <p:sldId id="32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5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電腦視界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9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陣列形狀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陣列切片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[0:10, 0:10, 0]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左上角</a:t>
            </a:r>
            <a:r>
              <a:rPr lang="zh-TW" altLang="en-US" sz="8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取消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等待按鍵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6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左右翻轉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鏡像效果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陣列切片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設值為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200:400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開第二個視窗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電腦視界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取得攝影機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等待按鍵 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1000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毫秒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讓攝影機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ready)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4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取得影像陣列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1048</TotalTime>
  <Words>113</Words>
  <Application>Microsoft Office PowerPoint</Application>
  <PresentationFormat>寬螢幕</PresentationFormat>
  <Paragraphs>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電腦視界</vt:lpstr>
      <vt:lpstr>便利貼切換 視覺影像</vt:lpstr>
      <vt:lpstr>PowerPoint 簡報</vt:lpstr>
      <vt:lpstr>匯入視覺模組</vt:lpstr>
      <vt:lpstr>設置影像擷取 (取得攝影機)</vt:lpstr>
      <vt:lpstr>等待按鍵  1000毫秒 (讓攝影機ready)</vt:lpstr>
      <vt:lpstr>擷取影像 (取得影像陣列)</vt:lpstr>
      <vt:lpstr>顯示影像</vt:lpstr>
      <vt:lpstr>印出 陣列形狀</vt:lpstr>
      <vt:lpstr>印出 陣列切片 [0:10, 0:10, 0] (左上角藍色通道)</vt:lpstr>
      <vt:lpstr>取消等待按鍵</vt:lpstr>
      <vt:lpstr>加入while迴圈</vt:lpstr>
      <vt:lpstr>左右翻轉 (鏡像效果)</vt:lpstr>
      <vt:lpstr>陣列切片設值為0  (列 200:400)</vt:lpstr>
      <vt:lpstr>顯示影像 (開第二個視窗)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160</cp:revision>
  <dcterms:created xsi:type="dcterms:W3CDTF">2021-12-28T13:26:05Z</dcterms:created>
  <dcterms:modified xsi:type="dcterms:W3CDTF">2023-03-13T14:57:02Z</dcterms:modified>
</cp:coreProperties>
</file>