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311" r:id="rId3"/>
    <p:sldId id="276" r:id="rId4"/>
    <p:sldId id="321" r:id="rId5"/>
    <p:sldId id="270" r:id="rId6"/>
    <p:sldId id="302" r:id="rId7"/>
    <p:sldId id="301" r:id="rId8"/>
    <p:sldId id="272" r:id="rId9"/>
    <p:sldId id="260" r:id="rId10"/>
    <p:sldId id="314" r:id="rId11"/>
    <p:sldId id="303" r:id="rId12"/>
    <p:sldId id="312" r:id="rId13"/>
    <p:sldId id="315" r:id="rId14"/>
    <p:sldId id="316" r:id="rId15"/>
    <p:sldId id="318" r:id="rId16"/>
    <p:sldId id="319" r:id="rId17"/>
    <p:sldId id="317" r:id="rId18"/>
    <p:sldId id="32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 灰階點陣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資料類型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uint8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(8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位元非負整數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2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圖表模組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9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繪製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灰階影像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圖表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一個點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改變值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0-255)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94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一個橫列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改變值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0-255)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6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8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imshow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增加參數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8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vmin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=0, </a:t>
            </a:r>
            <a:r>
              <a:rPr lang="en-US" altLang="zh-TW" sz="8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vmax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=255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設定顏色數值範圍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42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顏色條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</a:t>
            </a:r>
            <a:r>
              <a:rPr lang="en-US" altLang="zh-TW" sz="8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colorbar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 )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en-US" altLang="zh-TW" sz="48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imshow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</a:rPr>
              <a:t>之後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7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y)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全部橫列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以雙層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5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全部點陣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05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latin typeface="微軟正黑體" panose="020B0604030504040204" pitchFamily="34" charset="-120"/>
              </a:rPr>
              <a:t>本範例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執行方式</a:t>
            </a:r>
            <a:br>
              <a:rPr lang="zh-TW" altLang="en-US" sz="4800" dirty="0">
                <a:latin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</a:rPr>
              <a:t>執行選單</a:t>
            </a:r>
            <a:r>
              <a:rPr lang="en-US" altLang="zh-TW" sz="4800" dirty="0">
                <a:latin typeface="微軟正黑體" panose="020B0604030504040204" pitchFamily="34" charset="-120"/>
              </a:rPr>
              <a:t>-&gt;</a:t>
            </a:r>
            <a:r>
              <a:rPr lang="zh-TW" altLang="en-US" sz="4800" dirty="0">
                <a:latin typeface="微軟正黑體" panose="020B0604030504040204" pitchFamily="34" charset="-120"/>
              </a:rPr>
              <a:t>在終端機使用目前程式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9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灰階點陣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多維陣列  圖表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建立</a:t>
            </a:r>
            <a:r>
              <a:rPr lang="zh-TW" altLang="en-US" sz="9600" dirty="0">
                <a:latin typeface="微軟正黑體" panose="020B0604030504040204" pitchFamily="34" charset="-120"/>
              </a:rPr>
              <a:t> 都是</a:t>
            </a:r>
            <a:r>
              <a:rPr lang="en-US" altLang="zh-TW" sz="9600" dirty="0">
                <a:latin typeface="微軟正黑體" panose="020B0604030504040204" pitchFamily="34" charset="-120"/>
              </a:rPr>
              <a:t>0</a:t>
            </a:r>
            <a:r>
              <a:rPr lang="zh-TW" altLang="en-US" sz="9600" dirty="0">
                <a:latin typeface="微軟正黑體" panose="020B0604030504040204" pitchFamily="34" charset="-120"/>
              </a:rPr>
              <a:t>的陣列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8000" dirty="0"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形狀</a:t>
            </a:r>
            <a:r>
              <a:rPr lang="zh-TW" altLang="en-US" sz="8000" dirty="0"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latin typeface="微軟正黑體" panose="020B0604030504040204" pitchFamily="34" charset="-120"/>
              </a:rPr>
              <a:t>10 x 10)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資料類型</a:t>
            </a: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946</TotalTime>
  <Words>175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本範例執行方式 執行選單-&gt;在終端機使用目前程式</vt:lpstr>
      <vt:lpstr>PowerPoint 簡報</vt:lpstr>
      <vt:lpstr>儲存檔案: 灰階點陣</vt:lpstr>
      <vt:lpstr>便利貼切換 多維陣列  圖表</vt:lpstr>
      <vt:lpstr>PowerPoint 簡報</vt:lpstr>
      <vt:lpstr>匯入numpy模組</vt:lpstr>
      <vt:lpstr>建立 都是0的陣列 (形狀 10 x 10)</vt:lpstr>
      <vt:lpstr>印出  陣列與資料類型</vt:lpstr>
      <vt:lpstr>資料類型 改為uint8 (8位元非負整數)</vt:lpstr>
      <vt:lpstr>匯入圖表模組 matplotlib</vt:lpstr>
      <vt:lpstr>繪製灰階影像 顯示圖表</vt:lpstr>
      <vt:lpstr>將一個點改變值 (範圍0-255)</vt:lpstr>
      <vt:lpstr>將一個橫列改變值 (範圍0-255)</vt:lpstr>
      <vt:lpstr>imshow增加參數 ,vmin=0, vmax=255 (設定顏色數值範圍)</vt:lpstr>
      <vt:lpstr>增加顏色條 plt.colorbar( ) (在imshow之後)</vt:lpstr>
      <vt:lpstr>以for迴圈(變數y) 將全部橫列改變值</vt:lpstr>
      <vt:lpstr>以雙層for迴圈(變數x,y) 將全部點陣改變值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125</cp:revision>
  <dcterms:created xsi:type="dcterms:W3CDTF">2021-12-28T13:26:05Z</dcterms:created>
  <dcterms:modified xsi:type="dcterms:W3CDTF">2022-12-04T13:44:25Z</dcterms:modified>
</cp:coreProperties>
</file>