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76" r:id="rId3"/>
    <p:sldId id="311" r:id="rId4"/>
    <p:sldId id="270" r:id="rId5"/>
    <p:sldId id="302" r:id="rId6"/>
    <p:sldId id="301" r:id="rId7"/>
    <p:sldId id="272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42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 視訊分割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shape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陣列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shape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元素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1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836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分割點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高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//2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分割點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x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寬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//2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948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修改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原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顯示影像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視窗名稱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552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87" y="1711191"/>
            <a:ext cx="10419907" cy="45719"/>
          </a:xfrm>
        </p:spPr>
        <p:txBody>
          <a:bodyPr>
            <a:normAutofit fontScale="90000"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顯示影像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</a:rPr>
              <a:t>名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268F3D-C301-421E-A437-56DC08251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5" b="5883"/>
          <a:stretch/>
        </p:blipFill>
        <p:spPr>
          <a:xfrm>
            <a:off x="2457061" y="1756911"/>
            <a:ext cx="7277878" cy="43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6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87" y="1711191"/>
            <a:ext cx="10419907" cy="45719"/>
          </a:xfrm>
        </p:spPr>
        <p:txBody>
          <a:bodyPr>
            <a:normAutofit fontScale="90000"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顯示影像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</a:rPr>
              <a:t>名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7EB1DF-3125-4B67-8EDD-45F76E220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95" y="1734050"/>
            <a:ext cx="7579646" cy="45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87" y="1711191"/>
            <a:ext cx="10419907" cy="45719"/>
          </a:xfrm>
        </p:spPr>
        <p:txBody>
          <a:bodyPr>
            <a:normAutofit fontScale="90000"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顯示影像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</a:rPr>
              <a:t>名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12FB95-EBFF-47FE-B293-AB1E0B47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02" y="1756910"/>
            <a:ext cx="6866856" cy="42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0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87" y="1935125"/>
            <a:ext cx="10419907" cy="45719"/>
          </a:xfrm>
        </p:spPr>
        <p:txBody>
          <a:bodyPr>
            <a:normAutofit fontScale="90000"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顯示影像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</a:rPr>
              <a:t>名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20FA6A-503C-4952-A719-1DB8971DE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21" y="1980844"/>
            <a:ext cx="6935774" cy="42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3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試試看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不同的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視窗排列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5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931017"/>
          </a:xfrm>
        </p:spPr>
        <p:txBody>
          <a:bodyPr/>
          <a:lstStyle/>
          <a:p>
            <a:r>
              <a:rPr lang="zh-TW" altLang="en-US" sz="13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準備動作</a:t>
            </a:r>
          </a:p>
        </p:txBody>
      </p:sp>
    </p:spTree>
    <p:extLst>
      <p:ext uri="{BB962C8B-B14F-4D97-AF65-F5344CB8AC3E}">
        <p14:creationId xmlns:p14="http://schemas.microsoft.com/office/powerpoint/2010/main" val="112310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視訊分割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59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便利貼切換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視覺影像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程式撰寫</a:t>
            </a:r>
          </a:p>
        </p:txBody>
      </p:sp>
    </p:spTree>
    <p:extLst>
      <p:ext uri="{BB962C8B-B14F-4D97-AF65-F5344CB8AC3E}">
        <p14:creationId xmlns:p14="http://schemas.microsoft.com/office/powerpoint/2010/main" val="368511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視覺模組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44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設置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影像擷取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從攝影機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擷取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印出</a:t>
            </a:r>
            <a:r>
              <a:rPr lang="zh-TW" altLang="en-US" sz="9600" dirty="0">
                <a:latin typeface="微軟正黑體" panose="020B0604030504040204" pitchFamily="34" charset="-120"/>
              </a:rPr>
              <a:t>陣列形狀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latin typeface="微軟正黑體" panose="020B0604030504040204" pitchFamily="34" charset="-120"/>
              </a:rPr>
              <a:t>while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重複</a:t>
            </a:r>
            <a:r>
              <a:rPr lang="zh-TW" altLang="en-US" sz="9600" dirty="0">
                <a:latin typeface="微軟正黑體" panose="020B0604030504040204" pitchFamily="34" charset="-120"/>
              </a:rPr>
              <a:t>無限次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擷取</a:t>
            </a:r>
            <a:r>
              <a:rPr lang="zh-TW" altLang="en-US" sz="9600" dirty="0">
                <a:latin typeface="微軟正黑體" panose="020B0604030504040204" pitchFamily="34" charset="-120"/>
              </a:rPr>
              <a:t>影像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9600" dirty="0">
                <a:latin typeface="微軟正黑體" panose="020B0604030504040204" pitchFamily="34" charset="-120"/>
              </a:rPr>
              <a:t>影像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403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左右翻轉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顯示影像前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388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1084</TotalTime>
  <Words>132</Words>
  <Application>Microsoft Office PowerPoint</Application>
  <PresentationFormat>寬螢幕</PresentationFormat>
  <Paragraphs>19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PowerPoint 簡報</vt:lpstr>
      <vt:lpstr>儲存檔案: 視訊分割</vt:lpstr>
      <vt:lpstr>便利貼切換 視覺影像</vt:lpstr>
      <vt:lpstr>PowerPoint 簡報</vt:lpstr>
      <vt:lpstr>匯入視覺模組</vt:lpstr>
      <vt:lpstr>設置影像擷取 從攝影機擷取影像 印出陣列形狀</vt:lpstr>
      <vt:lpstr>while重複無限次 擷取影像 顯示影像</vt:lpstr>
      <vt:lpstr>陣列 左右翻轉 (顯示影像前)</vt:lpstr>
      <vt:lpstr>陣列高 shape元素0 陣列寬 shape元素1 (加入變數清單)</vt:lpstr>
      <vt:lpstr>分割點y 高//2 分割點x 寬//2 (加入變數清單)</vt:lpstr>
      <vt:lpstr>修改原顯示影像 視窗名稱 all </vt:lpstr>
      <vt:lpstr> 顯示影像 視窗名稱1 </vt:lpstr>
      <vt:lpstr>顯示影像 視窗名稱2 </vt:lpstr>
      <vt:lpstr>顯示影像 視窗名稱3 </vt:lpstr>
      <vt:lpstr>顯示影像 視窗名稱4 </vt:lpstr>
      <vt:lpstr>試試看 不同的視窗排列</vt:lpstr>
      <vt:lpstr>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137</cp:revision>
  <dcterms:created xsi:type="dcterms:W3CDTF">2021-12-28T13:26:05Z</dcterms:created>
  <dcterms:modified xsi:type="dcterms:W3CDTF">2022-12-05T14:24:07Z</dcterms:modified>
</cp:coreProperties>
</file>