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39" r:id="rId6"/>
    <p:sldId id="338" r:id="rId7"/>
    <p:sldId id="360" r:id="rId8"/>
    <p:sldId id="357" r:id="rId9"/>
    <p:sldId id="344" r:id="rId10"/>
    <p:sldId id="346" r:id="rId11"/>
    <p:sldId id="332" r:id="rId12"/>
    <p:sldId id="345" r:id="rId13"/>
    <p:sldId id="350" r:id="rId14"/>
    <p:sldId id="361" r:id="rId15"/>
    <p:sldId id="362" r:id="rId16"/>
    <p:sldId id="358" r:id="rId17"/>
    <p:sldId id="363" r:id="rId18"/>
    <p:sldId id="366" r:id="rId19"/>
    <p:sldId id="364" r:id="rId20"/>
    <p:sldId id="365" r:id="rId21"/>
    <p:sldId id="36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44" d="100"/>
          <a:sy n="44" d="100"/>
        </p:scale>
        <p:origin x="4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全景水晶球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0.1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加後設值</a:t>
            </a:r>
          </a:p>
        </p:txBody>
      </p:sp>
    </p:spTree>
    <p:extLst>
      <p:ext uri="{BB962C8B-B14F-4D97-AF65-F5344CB8AC3E}">
        <p14:creationId xmlns:p14="http://schemas.microsoft.com/office/powerpoint/2010/main" val="1934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水晶球</a:t>
            </a:r>
          </a:p>
        </p:txBody>
      </p:sp>
    </p:spTree>
    <p:extLst>
      <p:ext uri="{BB962C8B-B14F-4D97-AF65-F5344CB8AC3E}">
        <p14:creationId xmlns:p14="http://schemas.microsoft.com/office/powerpoint/2010/main" val="18113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水晶球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23291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新增方形平面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3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外框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2173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外框材質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21006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外框置於界面</a:t>
            </a:r>
          </a:p>
        </p:txBody>
      </p:sp>
    </p:spTree>
    <p:extLst>
      <p:ext uri="{BB962C8B-B14F-4D97-AF65-F5344CB8AC3E}">
        <p14:creationId xmlns:p14="http://schemas.microsoft.com/office/powerpoint/2010/main" val="281496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開頭的舞台寬高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800, 800 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07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建立親子關係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外框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親代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使用者界面</a:t>
            </a:r>
          </a:p>
        </p:txBody>
      </p:sp>
    </p:spTree>
    <p:extLst>
      <p:ext uri="{BB962C8B-B14F-4D97-AF65-F5344CB8AC3E}">
        <p14:creationId xmlns:p14="http://schemas.microsoft.com/office/powerpoint/2010/main" val="27452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使用者界面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座標範圍</a:t>
            </a:r>
          </a:p>
        </p:txBody>
      </p:sp>
    </p:spTree>
    <p:extLst>
      <p:ext uri="{BB962C8B-B14F-4D97-AF65-F5344CB8AC3E}">
        <p14:creationId xmlns:p14="http://schemas.microsoft.com/office/powerpoint/2010/main" val="14753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全景水晶球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縮小為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0.8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y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-0.03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1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僅使用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右鍵拖曳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旋轉水晶球</a:t>
            </a:r>
          </a:p>
        </p:txBody>
      </p:sp>
    </p:spTree>
    <p:extLst>
      <p:ext uri="{BB962C8B-B14F-4D97-AF65-F5344CB8AC3E}">
        <p14:creationId xmlns:p14="http://schemas.microsoft.com/office/powerpoint/2010/main" val="8143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全景相片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新增內面貼圖球體</a:t>
            </a:r>
          </a:p>
        </p:txBody>
      </p:sp>
    </p:spTree>
    <p:extLst>
      <p:ext uri="{BB962C8B-B14F-4D97-AF65-F5344CB8AC3E}">
        <p14:creationId xmlns:p14="http://schemas.microsoft.com/office/powerpoint/2010/main" val="10034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12859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將物體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放大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4238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旋轉</a:t>
            </a:r>
            <a:r>
              <a:rPr lang="en-US" altLang="zh-TW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360</a:t>
            </a:r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照片</a:t>
            </a:r>
          </a:p>
        </p:txBody>
      </p:sp>
    </p:spTree>
    <p:extLst>
      <p:ext uri="{BB962C8B-B14F-4D97-AF65-F5344CB8AC3E}">
        <p14:creationId xmlns:p14="http://schemas.microsoft.com/office/powerpoint/2010/main" val="241271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當更新時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0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2427</TotalTime>
  <Words>157</Words>
  <Application>Microsoft Office PowerPoint</Application>
  <PresentationFormat>寬螢幕</PresentationFormat>
  <Paragraphs>23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全景水晶球</vt:lpstr>
      <vt:lpstr>匯入3D模組(開頭) 模擬主迴圈(最後)</vt:lpstr>
      <vt:lpstr>PowerPoint 簡報</vt:lpstr>
      <vt:lpstr>新增內面貼圖球體</vt:lpstr>
      <vt:lpstr>匯入 360材質 貼上材質檔名</vt:lpstr>
      <vt:lpstr>將物體放大5倍</vt:lpstr>
      <vt:lpstr>PowerPoint 簡報</vt:lpstr>
      <vt:lpstr>事件 當更新時</vt:lpstr>
      <vt:lpstr>旋轉y 改變 0.1 += 加後設值</vt:lpstr>
      <vt:lpstr>PowerPoint 簡報</vt:lpstr>
      <vt:lpstr>變數改為水晶球 並加進變數清單</vt:lpstr>
      <vt:lpstr>新增方形平面</vt:lpstr>
      <vt:lpstr>變數改為外框 並加進變數清單</vt:lpstr>
      <vt:lpstr>匯入 外框材質 貼上材質檔名</vt:lpstr>
      <vt:lpstr>PowerPoint 簡報</vt:lpstr>
      <vt:lpstr>開頭的舞台寬高 設為 800, 800 </vt:lpstr>
      <vt:lpstr>建立親子關係 外框的親代是 使用者界面</vt:lpstr>
      <vt:lpstr>觀察 使用者界面 座標範圍</vt:lpstr>
      <vt:lpstr>縮小為0.8倍 位置y設為-0.03</vt:lpstr>
      <vt:lpstr>僅使用右鍵拖曳 旋轉水晶球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156</cp:revision>
  <dcterms:created xsi:type="dcterms:W3CDTF">2021-12-28T13:26:05Z</dcterms:created>
  <dcterms:modified xsi:type="dcterms:W3CDTF">2022-05-23T13:58:31Z</dcterms:modified>
</cp:coreProperties>
</file>