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67" r:id="rId4"/>
    <p:sldId id="278" r:id="rId5"/>
    <p:sldId id="339" r:id="rId6"/>
    <p:sldId id="338" r:id="rId7"/>
    <p:sldId id="370" r:id="rId8"/>
    <p:sldId id="371" r:id="rId9"/>
    <p:sldId id="368" r:id="rId10"/>
    <p:sldId id="372" r:id="rId11"/>
    <p:sldId id="373" r:id="rId12"/>
    <p:sldId id="374" r:id="rId13"/>
    <p:sldId id="375" r:id="rId14"/>
    <p:sldId id="357" r:id="rId15"/>
    <p:sldId id="340" r:id="rId16"/>
    <p:sldId id="332" r:id="rId17"/>
    <p:sldId id="345" r:id="rId18"/>
    <p:sldId id="377" r:id="rId19"/>
    <p:sldId id="369" r:id="rId20"/>
    <p:sldId id="350" r:id="rId21"/>
    <p:sldId id="376" r:id="rId22"/>
    <p:sldId id="366" r:id="rId23"/>
    <p:sldId id="344" r:id="rId24"/>
    <p:sldId id="346" r:id="rId25"/>
    <p:sldId id="358" r:id="rId26"/>
    <p:sldId id="363" r:id="rId27"/>
    <p:sldId id="378" r:id="rId28"/>
    <p:sldId id="26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60" autoAdjust="0"/>
    <p:restoredTop sz="94660"/>
  </p:normalViewPr>
  <p:slideViewPr>
    <p:cSldViewPr snapToGrid="0">
      <p:cViewPr varScale="1">
        <p:scale>
          <a:sx n="44" d="100"/>
          <a:sy n="44" d="100"/>
        </p:scale>
        <p:origin x="41" y="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72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魔術方塊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再重複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迴圈變數改為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193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物體位置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x, y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而變</a:t>
            </a:r>
          </a:p>
        </p:txBody>
      </p:sp>
    </p:spTree>
    <p:extLst>
      <p:ext uri="{BB962C8B-B14F-4D97-AF65-F5344CB8AC3E}">
        <p14:creationId xmlns:p14="http://schemas.microsoft.com/office/powerpoint/2010/main" val="41581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再重複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迴圈變數改為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2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物體位置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x, y, z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而變</a:t>
            </a:r>
          </a:p>
        </p:txBody>
      </p:sp>
    </p:spTree>
    <p:extLst>
      <p:ext uri="{BB962C8B-B14F-4D97-AF65-F5344CB8AC3E}">
        <p14:creationId xmlns:p14="http://schemas.microsoft.com/office/powerpoint/2010/main" val="315779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貼圖客製化</a:t>
            </a:r>
          </a:p>
        </p:txBody>
      </p:sp>
    </p:spTree>
    <p:extLst>
      <p:ext uri="{BB962C8B-B14F-4D97-AF65-F5344CB8AC3E}">
        <p14:creationId xmlns:p14="http://schemas.microsoft.com/office/powerpoint/2010/main" val="241271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魔方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材質</a:t>
            </a:r>
          </a:p>
        </p:txBody>
      </p:sp>
    </p:spTree>
    <p:extLst>
      <p:ext uri="{BB962C8B-B14F-4D97-AF65-F5344CB8AC3E}">
        <p14:creationId xmlns:p14="http://schemas.microsoft.com/office/powerpoint/2010/main" val="55929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72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調整變數及座標</a:t>
            </a:r>
          </a:p>
        </p:txBody>
      </p:sp>
    </p:spTree>
    <p:extLst>
      <p:ext uri="{BB962C8B-B14F-4D97-AF65-F5344CB8AC3E}">
        <p14:creationId xmlns:p14="http://schemas.microsoft.com/office/powerpoint/2010/main" val="181137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變數改為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方塊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並加進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變數清單</a:t>
            </a:r>
          </a:p>
        </p:txBody>
      </p:sp>
    </p:spTree>
    <p:extLst>
      <p:ext uri="{BB962C8B-B14F-4D97-AF65-F5344CB8AC3E}">
        <p14:creationId xmlns:p14="http://schemas.microsoft.com/office/powerpoint/2010/main" val="232918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軸座標調整為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[-1, 0, 1]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506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72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旋轉中心</a:t>
            </a:r>
          </a:p>
        </p:txBody>
      </p:sp>
    </p:spTree>
    <p:extLst>
      <p:ext uri="{BB962C8B-B14F-4D97-AF65-F5344CB8AC3E}">
        <p14:creationId xmlns:p14="http://schemas.microsoft.com/office/powerpoint/2010/main" val="264741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魔術方塊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開頭 新增物體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無模型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437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變數改為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旋轉中心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並加進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變數清單</a:t>
            </a:r>
          </a:p>
        </p:txBody>
      </p:sp>
    </p:spTree>
    <p:extLst>
      <p:ext uri="{BB962C8B-B14F-4D97-AF65-F5344CB8AC3E}">
        <p14:creationId xmlns:p14="http://schemas.microsoft.com/office/powerpoint/2010/main" val="282380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建立親子關係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方塊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親代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旋轉中心</a:t>
            </a:r>
            <a:endParaRPr lang="zh-TW" altLang="en-US" sz="8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527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當更新時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0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旋轉中心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0.5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加後設值</a:t>
            </a:r>
          </a:p>
        </p:txBody>
      </p:sp>
    </p:spTree>
    <p:extLst>
      <p:ext uri="{BB962C8B-B14F-4D97-AF65-F5344CB8AC3E}">
        <p14:creationId xmlns:p14="http://schemas.microsoft.com/office/powerpoint/2010/main" val="1934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單層旋轉</a:t>
            </a:r>
          </a:p>
        </p:txBody>
      </p:sp>
    </p:spTree>
    <p:extLst>
      <p:ext uri="{BB962C8B-B14F-4D97-AF65-F5344CB8AC3E}">
        <p14:creationId xmlns:p14="http://schemas.microsoft.com/office/powerpoint/2010/main" val="2814964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親子關係的條件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 == 0</a:t>
            </a:r>
            <a:endParaRPr lang="zh-TW" altLang="en-US" sz="8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078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親子關係的條件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 == 1</a:t>
            </a:r>
            <a:endParaRPr lang="zh-TW" altLang="en-US" sz="8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84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開頭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模擬主迴圈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最後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單排魔方</a:t>
            </a:r>
          </a:p>
        </p:txBody>
      </p:sp>
    </p:spTree>
    <p:extLst>
      <p:ext uri="{BB962C8B-B14F-4D97-AF65-F5344CB8AC3E}">
        <p14:creationId xmlns:p14="http://schemas.microsoft.com/office/powerpoint/2010/main" val="257963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面貼圖方塊</a:t>
            </a:r>
          </a:p>
        </p:txBody>
      </p:sp>
    </p:spTree>
    <p:extLst>
      <p:ext uri="{BB962C8B-B14F-4D97-AF65-F5344CB8AC3E}">
        <p14:creationId xmlns:p14="http://schemas.microsoft.com/office/powerpoint/2010/main" val="10034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魔方材質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貼上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材質檔名</a:t>
            </a:r>
          </a:p>
        </p:txBody>
      </p:sp>
    </p:spTree>
    <p:extLst>
      <p:ext uri="{BB962C8B-B14F-4D97-AF65-F5344CB8AC3E}">
        <p14:creationId xmlns:p14="http://schemas.microsoft.com/office/powerpoint/2010/main" val="128591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迴圈變數改為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246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物體位置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而變</a:t>
            </a:r>
          </a:p>
        </p:txBody>
      </p:sp>
    </p:spTree>
    <p:extLst>
      <p:ext uri="{BB962C8B-B14F-4D97-AF65-F5344CB8AC3E}">
        <p14:creationId xmlns:p14="http://schemas.microsoft.com/office/powerpoint/2010/main" val="104148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三層魔方</a:t>
            </a:r>
          </a:p>
        </p:txBody>
      </p:sp>
    </p:spTree>
    <p:extLst>
      <p:ext uri="{BB962C8B-B14F-4D97-AF65-F5344CB8AC3E}">
        <p14:creationId xmlns:p14="http://schemas.microsoft.com/office/powerpoint/2010/main" val="3330794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2461</TotalTime>
  <Words>210</Words>
  <Application>Microsoft Office PowerPoint</Application>
  <PresentationFormat>寬螢幕</PresentationFormat>
  <Paragraphs>29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魔術方塊</vt:lpstr>
      <vt:lpstr>匯入3D模組(開頭) 模擬主迴圈(最後)</vt:lpstr>
      <vt:lpstr>PowerPoint 簡報</vt:lpstr>
      <vt:lpstr>新增6面貼圖方塊</vt:lpstr>
      <vt:lpstr>匯入 魔方材質 貼上材質檔名</vt:lpstr>
      <vt:lpstr>重複3次 迴圈變數改為x</vt:lpstr>
      <vt:lpstr>物體位置 依x而變</vt:lpstr>
      <vt:lpstr>PowerPoint 簡報</vt:lpstr>
      <vt:lpstr>再重複3次 迴圈變數改為y</vt:lpstr>
      <vt:lpstr>物體位置 依x, y而變</vt:lpstr>
      <vt:lpstr>再重複3次 迴圈變數改為z</vt:lpstr>
      <vt:lpstr>物體位置 依x, y, z而變</vt:lpstr>
      <vt:lpstr>PowerPoint 簡報</vt:lpstr>
      <vt:lpstr>編輯魔方材質</vt:lpstr>
      <vt:lpstr>PowerPoint 簡報</vt:lpstr>
      <vt:lpstr>變數改為方塊 並加進變數清單</vt:lpstr>
      <vt:lpstr>3軸座標調整為 [-1, 0, 1]</vt:lpstr>
      <vt:lpstr>PowerPoint 簡報</vt:lpstr>
      <vt:lpstr>開頭 新增物體 (無模型)</vt:lpstr>
      <vt:lpstr>變數改為旋轉中心 並加進變數清單</vt:lpstr>
      <vt:lpstr>建立親子關係 方塊的親代是 旋轉中心</vt:lpstr>
      <vt:lpstr>事件 當更新時</vt:lpstr>
      <vt:lpstr>旋轉中心 旋轉y 改變 0.5 加後設值</vt:lpstr>
      <vt:lpstr>PowerPoint 簡報</vt:lpstr>
      <vt:lpstr>親子關係的條件 y == 0</vt:lpstr>
      <vt:lpstr>親子關係的條件 y == 1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170</cp:revision>
  <dcterms:created xsi:type="dcterms:W3CDTF">2021-12-28T13:26:05Z</dcterms:created>
  <dcterms:modified xsi:type="dcterms:W3CDTF">2022-05-23T15:24:43Z</dcterms:modified>
</cp:coreProperties>
</file>