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5" r:id="rId4"/>
    <p:sldId id="271" r:id="rId5"/>
    <p:sldId id="272" r:id="rId6"/>
    <p:sldId id="273" r:id="rId7"/>
    <p:sldId id="274" r:id="rId8"/>
    <p:sldId id="266" r:id="rId9"/>
    <p:sldId id="275" r:id="rId10"/>
    <p:sldId id="276" r:id="rId11"/>
    <p:sldId id="277" r:id="rId12"/>
    <p:sldId id="278" r:id="rId13"/>
    <p:sldId id="267" r:id="rId14"/>
    <p:sldId id="279" r:id="rId15"/>
    <p:sldId id="288" r:id="rId16"/>
    <p:sldId id="280" r:id="rId17"/>
    <p:sldId id="281" r:id="rId18"/>
    <p:sldId id="283" r:id="rId19"/>
    <p:sldId id="282" r:id="rId20"/>
    <p:sldId id="268" r:id="rId21"/>
    <p:sldId id="285" r:id="rId22"/>
    <p:sldId id="286" r:id="rId23"/>
    <p:sldId id="287" r:id="rId24"/>
    <p:sldId id="269" r:id="rId25"/>
    <p:sldId id="289" r:id="rId26"/>
    <p:sldId id="291" r:id="rId27"/>
    <p:sldId id="292" r:id="rId28"/>
    <p:sldId id="270" r:id="rId29"/>
    <p:sldId id="290" r:id="rId30"/>
    <p:sldId id="299" r:id="rId31"/>
    <p:sldId id="295" r:id="rId32"/>
    <p:sldId id="293" r:id="rId33"/>
    <p:sldId id="296" r:id="rId34"/>
    <p:sldId id="297" r:id="rId35"/>
    <p:sldId id="300" r:id="rId36"/>
    <p:sldId id="298" r:id="rId37"/>
    <p:sldId id="2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中華民國國旗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紅地長方形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填上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33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青天長方形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寬高比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60:40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91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青天長方形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填上</a:t>
            </a:r>
            <a:r>
              <a:rPr lang="zh-TW" altLang="en-US" sz="11500" dirty="0">
                <a:solidFill>
                  <a:srgbClr val="00B0F0"/>
                </a:solidFill>
                <a:latin typeface="微軟正黑體" panose="020B0604030504040204" pitchFamily="34" charset="-120"/>
              </a:rPr>
              <a:t>藍色</a:t>
            </a:r>
            <a:endParaRPr lang="zh-TW" altLang="en-US" sz="115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4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三、光芒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839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加快海龜速度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隱藏游標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67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移至光芒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起點座標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</a:rPr>
              <a:t>(15, -20)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不畫線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4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12</a:t>
            </a:r>
            <a:r>
              <a:rPr lang="zh-TW" altLang="en-US" sz="11500" dirty="0">
                <a:latin typeface="微軟正黑體" panose="020B0604030504040204" pitchFamily="34" charset="-120"/>
              </a:rPr>
              <a:t>角星形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</a:t>
            </a:r>
            <a:r>
              <a:rPr lang="en-US" altLang="zh-TW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29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右轉角度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</a:rPr>
              <a:t>180-360/12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76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12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畫筆顏色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白色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填充顏色 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白色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76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調整星形角度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提前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左轉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15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度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4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我們的國旗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匯入海龜模組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四、白日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80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移至白日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圓心座標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(30, -20)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不畫線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05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畫實心圓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直徑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17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藍色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1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畫實心圓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直徑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15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白色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538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五、縮放倍率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17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視窗設定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1200 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高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800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579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9600" dirty="0">
                <a:latin typeface="微軟正黑體" panose="020B0604030504040204" pitchFamily="34" charset="-120"/>
              </a:rPr>
              <a:t>建立倍率變數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7200" dirty="0">
                <a:latin typeface="微軟正黑體" panose="020B0604030504040204" pitchFamily="34" charset="-120"/>
              </a:rPr>
              <a:t>與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長度、座標移動</a:t>
            </a:r>
            <a:r>
              <a:rPr lang="zh-TW" altLang="en-US" sz="7200" dirty="0">
                <a:latin typeface="微軟正黑體" panose="020B0604030504040204" pitchFamily="34" charset="-120"/>
              </a:rPr>
              <a:t>相關的數</a:t>
            </a:r>
            <a:br>
              <a:rPr lang="en-US" altLang="zh-TW" sz="7200" dirty="0">
                <a:latin typeface="微軟正黑體" panose="020B0604030504040204" pitchFamily="34" charset="-120"/>
              </a:rPr>
            </a:br>
            <a:r>
              <a:rPr lang="zh-TW" altLang="en-US" sz="7200" dirty="0">
                <a:latin typeface="微軟正黑體" panose="020B0604030504040204" pitchFamily="34" charset="-120"/>
              </a:rPr>
              <a:t>都需要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乘上倍率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5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9600" dirty="0">
                <a:latin typeface="微軟正黑體" panose="020B0604030504040204" pitchFamily="34" charset="-120"/>
              </a:rPr>
              <a:t>測試不同倍率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32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9600" dirty="0">
                <a:latin typeface="微軟正黑體" panose="020B0604030504040204" pitchFamily="34" charset="-120"/>
              </a:rPr>
              <a:t>六、座標平移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5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建立變數</a:t>
            </a:r>
            <a:br>
              <a:rPr lang="en-US" altLang="zh-TW" sz="13800" dirty="0">
                <a:latin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</a:rPr>
              <a:t>起點</a:t>
            </a:r>
            <a:r>
              <a:rPr lang="en-US" altLang="zh-TW" sz="8000" dirty="0">
                <a:latin typeface="微軟正黑體" panose="020B0604030504040204" pitchFamily="34" charset="-120"/>
              </a:rPr>
              <a:t>x 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-500</a:t>
            </a:r>
            <a:br>
              <a:rPr lang="en-US" altLang="zh-TW" sz="8000" dirty="0">
                <a:latin typeface="微軟正黑體" panose="020B0604030504040204" pitchFamily="34" charset="-120"/>
              </a:rPr>
            </a:br>
            <a:r>
              <a:rPr lang="zh-TW" altLang="en-US" sz="8000" dirty="0">
                <a:latin typeface="微軟正黑體" panose="020B0604030504040204" pitchFamily="34" charset="-120"/>
              </a:rPr>
              <a:t>起點</a:t>
            </a:r>
            <a:r>
              <a:rPr lang="en-US" altLang="zh-TW" sz="8000" dirty="0">
                <a:latin typeface="微軟正黑體" panose="020B0604030504040204" pitchFamily="34" charset="-120"/>
              </a:rPr>
              <a:t>y   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300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01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一、程式結構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6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主程式於一開始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移至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新起點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76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9600" dirty="0">
                <a:latin typeface="微軟正黑體" panose="020B0604030504040204" pitchFamily="34" charset="-120"/>
              </a:rPr>
              <a:t>因應起點移位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7200" dirty="0">
                <a:latin typeface="微軟正黑體" panose="020B0604030504040204" pitchFamily="34" charset="-120"/>
              </a:rPr>
              <a:t>與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座標移動</a:t>
            </a:r>
            <a:r>
              <a:rPr lang="zh-TW" altLang="en-US" sz="7200" dirty="0">
                <a:latin typeface="微軟正黑體" panose="020B0604030504040204" pitchFamily="34" charset="-120"/>
              </a:rPr>
              <a:t>有相關的數</a:t>
            </a:r>
            <a:br>
              <a:rPr lang="en-US" altLang="zh-TW" sz="7200" dirty="0">
                <a:latin typeface="微軟正黑體" panose="020B0604030504040204" pitchFamily="34" charset="-120"/>
              </a:rPr>
            </a:br>
            <a:r>
              <a:rPr lang="zh-TW" altLang="en-US" sz="7200" dirty="0">
                <a:latin typeface="微軟正黑體" panose="020B0604030504040204" pitchFamily="34" charset="-120"/>
              </a:rPr>
              <a:t>都需要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加上起點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x, y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9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8800" dirty="0">
                <a:latin typeface="微軟正黑體" panose="020B0604030504040204" pitchFamily="34" charset="-120"/>
              </a:rPr>
              <a:t>七</a:t>
            </a:r>
            <a:r>
              <a:rPr lang="zh-TW" altLang="en-US" sz="9600" dirty="0">
                <a:latin typeface="微軟正黑體" panose="020B0604030504040204" pitchFamily="34" charset="-120"/>
              </a:rPr>
              <a:t>、使用者介面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22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輸入數字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標題、說明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9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輸入數字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預設值</a:t>
            </a:r>
            <a:r>
              <a:rPr lang="en-US" altLang="zh-TW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br>
              <a:rPr lang="en-US" altLang="zh-TW" sz="9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最小值</a:t>
            </a:r>
            <a:r>
              <a:rPr lang="en-US" altLang="zh-TW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、最大值</a:t>
            </a:r>
            <a:r>
              <a:rPr lang="en-US" altLang="zh-TW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於主程式最後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加上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點擊後離開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13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完整程式測試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4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範例結束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定義函式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主程式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</a:rPr>
              <a:t>印出順序名稱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print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169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呼叫函式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主程式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99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逐一定義函式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2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紅地、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青天</a:t>
            </a:r>
            <a:b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4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光芒、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白日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9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在主程式中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呼叫其餘函式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1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9600" dirty="0">
                <a:latin typeface="微軟正黑體" panose="020B0604030504040204" pitchFamily="34" charset="-120"/>
              </a:rPr>
              <a:t>二、紅地與青天</a:t>
            </a:r>
            <a:endParaRPr lang="zh-TW" altLang="en-US" sz="11500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9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紅地長方形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寬高比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120:80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0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310</TotalTime>
  <Words>332</Words>
  <Application>Microsoft Office PowerPoint</Application>
  <PresentationFormat>寬螢幕</PresentationFormat>
  <Paragraphs>38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我們的國旗 匯入海龜模組</vt:lpstr>
      <vt:lpstr> 一、程式結構</vt:lpstr>
      <vt:lpstr> 定義函式 主程式 印出順序名稱 print</vt:lpstr>
      <vt:lpstr> 呼叫函式 主程式</vt:lpstr>
      <vt:lpstr> 逐一定義函式 2紅地、3青天 4光芒、5白日</vt:lpstr>
      <vt:lpstr> 在主程式中 呼叫其餘函式</vt:lpstr>
      <vt:lpstr> 二、紅地與青天</vt:lpstr>
      <vt:lpstr> 紅地長方形 寬高比120:80</vt:lpstr>
      <vt:lpstr> 紅地長方形 填上紅色</vt:lpstr>
      <vt:lpstr> 青天長方形 寬高比60:40</vt:lpstr>
      <vt:lpstr> 青天長方形 填上藍色</vt:lpstr>
      <vt:lpstr> 三、光芒</vt:lpstr>
      <vt:lpstr> 加快海龜速度 隱藏游標</vt:lpstr>
      <vt:lpstr> 移至光芒 起點座標(15, -20) 不畫線</vt:lpstr>
      <vt:lpstr> 12角星形 向前29 右轉角度180-360/12</vt:lpstr>
      <vt:lpstr> 重複12次</vt:lpstr>
      <vt:lpstr> 畫筆顏色 白色 填充顏色 白色</vt:lpstr>
      <vt:lpstr> 調整星形角度 提前左轉15度</vt:lpstr>
      <vt:lpstr> 四、白日</vt:lpstr>
      <vt:lpstr> 移至白日 圓心座標(30, -20) 不畫線</vt:lpstr>
      <vt:lpstr> 畫實心圓 直徑17 藍色</vt:lpstr>
      <vt:lpstr> 畫實心圓 直徑15 白色</vt:lpstr>
      <vt:lpstr> 五、縮放倍率</vt:lpstr>
      <vt:lpstr> 視窗設定 寬1200  高800</vt:lpstr>
      <vt:lpstr> 建立倍率變數 與長度、座標移動相關的數 都需要乘上倍率</vt:lpstr>
      <vt:lpstr> 測試不同倍率</vt:lpstr>
      <vt:lpstr> 六、座標平移</vt:lpstr>
      <vt:lpstr> 建立變數 起點x  -500 起點y   300</vt:lpstr>
      <vt:lpstr> 主程式於一開始 移至新起點</vt:lpstr>
      <vt:lpstr> 因應起點移位 與座標移動有相關的數 都需要加上起點x, y</vt:lpstr>
      <vt:lpstr> 七、使用者介面</vt:lpstr>
      <vt:lpstr> 輸入數字 標題、說明</vt:lpstr>
      <vt:lpstr> 輸入數字 預設值5 最小值1、最大值10</vt:lpstr>
      <vt:lpstr>於主程式最後 加上點擊後離開</vt:lpstr>
      <vt:lpstr>完整程式測試</vt:lpstr>
      <vt:lpstr>範例結束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67</cp:revision>
  <dcterms:created xsi:type="dcterms:W3CDTF">2021-12-28T13:26:05Z</dcterms:created>
  <dcterms:modified xsi:type="dcterms:W3CDTF">2022-02-07T03:57:38Z</dcterms:modified>
</cp:coreProperties>
</file>