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367" r:id="rId3"/>
    <p:sldId id="369" r:id="rId4"/>
    <p:sldId id="3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95964" autoAdjust="0"/>
  </p:normalViewPr>
  <p:slideViewPr>
    <p:cSldViewPr>
      <p:cViewPr varScale="1">
        <p:scale>
          <a:sx n="74" d="100"/>
          <a:sy n="74" d="100"/>
        </p:scale>
        <p:origin x="424" y="74"/>
      </p:cViewPr>
      <p:guideLst>
        <p:guide orient="horz" pos="2160"/>
        <p:guide pos="384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0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0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3/6/2022</a:t>
            </a:fld>
            <a:endParaRPr lang="en-U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C733282C-440F-4D33-8CB7-65B9D177A259}"/>
              </a:ext>
            </a:extLst>
          </p:cNvPr>
          <p:cNvSpPr/>
          <p:nvPr/>
        </p:nvSpPr>
        <p:spPr>
          <a:xfrm>
            <a:off x="3967785" y="3251020"/>
            <a:ext cx="471793" cy="20258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47AFBFD-4AC6-475F-B6C6-BAFFB5766FB1}"/>
              </a:ext>
            </a:extLst>
          </p:cNvPr>
          <p:cNvSpPr txBox="1">
            <a:spLocks/>
          </p:cNvSpPr>
          <p:nvPr/>
        </p:nvSpPr>
        <p:spPr>
          <a:xfrm>
            <a:off x="1461765" y="331864"/>
            <a:ext cx="8352928" cy="926976"/>
          </a:xfrm>
          <a:prstGeom prst="rect">
            <a:avLst/>
          </a:prstGeom>
        </p:spPr>
        <p:txBody>
          <a:bodyPr anchor="b" anchorCtr="0">
            <a:no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zh-TW" altLang="en-US" sz="4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事件驅動程式 </a:t>
            </a:r>
            <a:r>
              <a:rPr lang="en-US" altLang="zh-TW" sz="4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結構與流程</a:t>
            </a:r>
            <a:endParaRPr lang="zh-TW" altLang="en-US" sz="4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117B22E-A53D-46DC-A168-E7F838904E72}"/>
              </a:ext>
            </a:extLst>
          </p:cNvPr>
          <p:cNvSpPr/>
          <p:nvPr/>
        </p:nvSpPr>
        <p:spPr>
          <a:xfrm>
            <a:off x="4686416" y="3262219"/>
            <a:ext cx="2304256" cy="72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新特黑體" panose="02010609010101010101" pitchFamily="49" charset="-120"/>
                <a:ea typeface="華康新特黑體" panose="02010609010101010101" pitchFamily="49" charset="-120"/>
              </a:rPr>
              <a:t>def </a:t>
            </a:r>
            <a:r>
              <a:rPr lang="zh-TW" altLang="en-US" dirty="0">
                <a:latin typeface="華康新特黑體" panose="02010609010101010101" pitchFamily="49" charset="-120"/>
                <a:ea typeface="華康新特黑體" panose="02010609010101010101" pitchFamily="49" charset="-120"/>
              </a:rPr>
              <a:t>按下滑鼠時</a:t>
            </a:r>
            <a:r>
              <a:rPr lang="en-US" altLang="zh-TW" dirty="0">
                <a:latin typeface="華康新特黑體" panose="02010609010101010101" pitchFamily="49" charset="-120"/>
                <a:ea typeface="華康新特黑體" panose="02010609010101010101" pitchFamily="49" charset="-120"/>
              </a:rPr>
              <a:t>( ):</a:t>
            </a:r>
          </a:p>
          <a:p>
            <a:pPr algn="ctr"/>
            <a:r>
              <a:rPr lang="zh-TW" altLang="en-US" dirty="0">
                <a:latin typeface="華康新特黑體" panose="02010609010101010101" pitchFamily="49" charset="-120"/>
                <a:ea typeface="華康新特黑體" panose="02010609010101010101" pitchFamily="49" charset="-120"/>
              </a:rPr>
              <a:t>程式區塊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8DBE26-9F4A-48DA-85C5-0992D2E020CB}"/>
              </a:ext>
            </a:extLst>
          </p:cNvPr>
          <p:cNvSpPr/>
          <p:nvPr/>
        </p:nvSpPr>
        <p:spPr>
          <a:xfrm>
            <a:off x="4799856" y="5301208"/>
            <a:ext cx="1676746" cy="72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新特黑體" panose="02010609010101010101" pitchFamily="49" charset="-120"/>
                <a:ea typeface="華康新特黑體" panose="02010609010101010101" pitchFamily="49" charset="-120"/>
              </a:rPr>
              <a:t>模擬主迴圈</a:t>
            </a:r>
            <a:r>
              <a:rPr lang="en-US" altLang="zh-TW" dirty="0">
                <a:latin typeface="華康新特黑體" panose="02010609010101010101" pitchFamily="49" charset="-120"/>
                <a:ea typeface="華康新特黑體" panose="02010609010101010101" pitchFamily="49" charset="-120"/>
              </a:rPr>
              <a:t>( )</a:t>
            </a:r>
            <a:endParaRPr lang="zh-TW" altLang="en-US" dirty="0">
              <a:latin typeface="華康新特黑體" panose="02010609010101010101" pitchFamily="49" charset="-120"/>
              <a:ea typeface="華康新特黑體" panose="02010609010101010101" pitchFamily="49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4590311-19B8-490A-9057-411B90D4575E}"/>
              </a:ext>
            </a:extLst>
          </p:cNvPr>
          <p:cNvGrpSpPr/>
          <p:nvPr/>
        </p:nvGrpSpPr>
        <p:grpSpPr>
          <a:xfrm>
            <a:off x="3752476" y="5387758"/>
            <a:ext cx="917948" cy="808917"/>
            <a:chOff x="3953916" y="5180637"/>
            <a:chExt cx="1143744" cy="1040516"/>
          </a:xfrm>
        </p:grpSpPr>
        <p:sp>
          <p:nvSpPr>
            <p:cNvPr id="7" name="箭號: 弧形上彎 6">
              <a:extLst>
                <a:ext uri="{FF2B5EF4-FFF2-40B4-BE49-F238E27FC236}">
                  <a16:creationId xmlns:a16="http://schemas.microsoft.com/office/drawing/2014/main" id="{B4A0F32C-EC14-4284-AF8D-D88A799444B0}"/>
                </a:ext>
              </a:extLst>
            </p:cNvPr>
            <p:cNvSpPr/>
            <p:nvPr/>
          </p:nvSpPr>
          <p:spPr>
            <a:xfrm rot="10800000">
              <a:off x="3953916" y="5180637"/>
              <a:ext cx="1080120" cy="481743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號: 弧形上彎 7">
              <a:extLst>
                <a:ext uri="{FF2B5EF4-FFF2-40B4-BE49-F238E27FC236}">
                  <a16:creationId xmlns:a16="http://schemas.microsoft.com/office/drawing/2014/main" id="{DBACCC2E-7E7E-439B-818B-12C4265CE6EC}"/>
                </a:ext>
              </a:extLst>
            </p:cNvPr>
            <p:cNvSpPr/>
            <p:nvPr/>
          </p:nvSpPr>
          <p:spPr>
            <a:xfrm>
              <a:off x="4017540" y="5823689"/>
              <a:ext cx="1080120" cy="397464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AC7A2569-6794-47B8-A6ED-55A379442BAB}"/>
              </a:ext>
            </a:extLst>
          </p:cNvPr>
          <p:cNvSpPr/>
          <p:nvPr/>
        </p:nvSpPr>
        <p:spPr>
          <a:xfrm>
            <a:off x="3975546" y="1920117"/>
            <a:ext cx="471793" cy="111373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迴轉箭號 10">
            <a:extLst>
              <a:ext uri="{FF2B5EF4-FFF2-40B4-BE49-F238E27FC236}">
                <a16:creationId xmlns:a16="http://schemas.microsoft.com/office/drawing/2014/main" id="{200307D5-57E3-44B2-9267-5CDEFEBA3BFB}"/>
              </a:ext>
            </a:extLst>
          </p:cNvPr>
          <p:cNvSpPr/>
          <p:nvPr/>
        </p:nvSpPr>
        <p:spPr>
          <a:xfrm rot="16200000" flipV="1">
            <a:off x="6460046" y="3673098"/>
            <a:ext cx="2452614" cy="1964417"/>
          </a:xfrm>
          <a:prstGeom prst="uturnArrow">
            <a:avLst>
              <a:gd name="adj1" fmla="val 9676"/>
              <a:gd name="adj2" fmla="val 9822"/>
              <a:gd name="adj3" fmla="val 13363"/>
              <a:gd name="adj4" fmla="val 43750"/>
              <a:gd name="adj5" fmla="val 775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FF64A9-7EED-463D-8E23-6636445BF75A}"/>
              </a:ext>
            </a:extLst>
          </p:cNvPr>
          <p:cNvSpPr/>
          <p:nvPr/>
        </p:nvSpPr>
        <p:spPr>
          <a:xfrm>
            <a:off x="4673062" y="1920117"/>
            <a:ext cx="1687334" cy="72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atin typeface="華康新特黑體" panose="02010609010101010101" pitchFamily="49" charset="-120"/>
                <a:ea typeface="華康新特黑體" panose="02010609010101010101" pitchFamily="49" charset="-120"/>
              </a:rPr>
              <a:t>新增物體</a:t>
            </a:r>
            <a:r>
              <a:rPr lang="en-US" altLang="zh-TW" dirty="0">
                <a:latin typeface="華康新特黑體" panose="02010609010101010101" pitchFamily="49" charset="-120"/>
                <a:ea typeface="華康新特黑體" panose="02010609010101010101" pitchFamily="49" charset="-120"/>
              </a:rPr>
              <a:t>( )</a:t>
            </a:r>
            <a:endParaRPr lang="zh-TW" altLang="en-US" dirty="0">
              <a:latin typeface="華康新特黑體" panose="02010609010101010101" pitchFamily="49" charset="-120"/>
              <a:ea typeface="華康新特黑體" panose="02010609010101010101" pitchFamily="49" charset="-120"/>
            </a:endParaRPr>
          </a:p>
        </p:txBody>
      </p:sp>
      <p:sp>
        <p:nvSpPr>
          <p:cNvPr id="18" name="箭號: 圓形 17">
            <a:extLst>
              <a:ext uri="{FF2B5EF4-FFF2-40B4-BE49-F238E27FC236}">
                <a16:creationId xmlns:a16="http://schemas.microsoft.com/office/drawing/2014/main" id="{64CB4739-C7DE-48B7-8320-8D30FDB619E2}"/>
              </a:ext>
            </a:extLst>
          </p:cNvPr>
          <p:cNvSpPr/>
          <p:nvPr/>
        </p:nvSpPr>
        <p:spPr>
          <a:xfrm rot="6197121">
            <a:off x="4050524" y="3879416"/>
            <a:ext cx="1498664" cy="1379867"/>
          </a:xfrm>
          <a:prstGeom prst="circularArrow">
            <a:avLst>
              <a:gd name="adj1" fmla="val 5490"/>
              <a:gd name="adj2" fmla="val 1142319"/>
              <a:gd name="adj3" fmla="val 20360881"/>
              <a:gd name="adj4" fmla="val 10638963"/>
              <a:gd name="adj5" fmla="val 876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75DC056-92B8-4295-AAC2-0118A0717B05}"/>
              </a:ext>
            </a:extLst>
          </p:cNvPr>
          <p:cNvSpPr/>
          <p:nvPr/>
        </p:nvSpPr>
        <p:spPr>
          <a:xfrm>
            <a:off x="4017994" y="3443362"/>
            <a:ext cx="386896" cy="38689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1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9F5CF05-0BBE-4701-89D9-973CB16A0B0F}"/>
              </a:ext>
            </a:extLst>
          </p:cNvPr>
          <p:cNvSpPr/>
          <p:nvPr/>
        </p:nvSpPr>
        <p:spPr>
          <a:xfrm>
            <a:off x="4020381" y="5565687"/>
            <a:ext cx="386896" cy="38689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D18C5A7-B8DE-4448-8EEE-3FC809616FB0}"/>
              </a:ext>
            </a:extLst>
          </p:cNvPr>
          <p:cNvSpPr/>
          <p:nvPr/>
        </p:nvSpPr>
        <p:spPr>
          <a:xfrm>
            <a:off x="6955232" y="5589232"/>
            <a:ext cx="386896" cy="38689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C60F330-F8E8-423F-904A-3DD309B4A26F}"/>
              </a:ext>
            </a:extLst>
          </p:cNvPr>
          <p:cNvSpPr/>
          <p:nvPr/>
        </p:nvSpPr>
        <p:spPr>
          <a:xfrm>
            <a:off x="5127617" y="4350199"/>
            <a:ext cx="386896" cy="38689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54043C7-7193-4776-92E9-F263A884AC29}"/>
              </a:ext>
            </a:extLst>
          </p:cNvPr>
          <p:cNvSpPr txBox="1"/>
          <p:nvPr/>
        </p:nvSpPr>
        <p:spPr>
          <a:xfrm>
            <a:off x="2750510" y="3340595"/>
            <a:ext cx="121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註冊</a:t>
            </a:r>
            <a:endParaRPr lang="en-US" altLang="zh-TW" dirty="0"/>
          </a:p>
          <a:p>
            <a:pPr algn="ctr"/>
            <a:r>
              <a:rPr lang="zh-TW" altLang="en-US" dirty="0"/>
              <a:t>事件函式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7432AC-D8CA-46C0-8264-1D35EF757A9B}"/>
              </a:ext>
            </a:extLst>
          </p:cNvPr>
          <p:cNvSpPr txBox="1"/>
          <p:nvPr/>
        </p:nvSpPr>
        <p:spPr>
          <a:xfrm>
            <a:off x="2491616" y="5532581"/>
            <a:ext cx="13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進入</a:t>
            </a:r>
            <a:endParaRPr lang="en-US" altLang="zh-TW" dirty="0"/>
          </a:p>
          <a:p>
            <a:pPr algn="ctr"/>
            <a:r>
              <a:rPr lang="zh-TW" altLang="en-US" dirty="0"/>
              <a:t>事件主迴圈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027F7CC-B4DF-4845-9701-AE4A908001E7}"/>
              </a:ext>
            </a:extLst>
          </p:cNvPr>
          <p:cNvSpPr txBox="1"/>
          <p:nvPr/>
        </p:nvSpPr>
        <p:spPr>
          <a:xfrm>
            <a:off x="6701471" y="5952583"/>
            <a:ext cx="11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事件發生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870744-B6B9-474E-B660-51A4D852B545}"/>
              </a:ext>
            </a:extLst>
          </p:cNvPr>
          <p:cNvSpPr txBox="1"/>
          <p:nvPr/>
        </p:nvSpPr>
        <p:spPr>
          <a:xfrm>
            <a:off x="5415240" y="3982299"/>
            <a:ext cx="1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處理完畢</a:t>
            </a:r>
            <a:endParaRPr lang="en-US" altLang="zh-TW" dirty="0"/>
          </a:p>
          <a:p>
            <a:pPr algn="ctr"/>
            <a:r>
              <a:rPr lang="zh-TW" altLang="en-US" dirty="0"/>
              <a:t>返回主迴圈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3B65858F-51A0-4653-8D44-E343BF724072}"/>
              </a:ext>
            </a:extLst>
          </p:cNvPr>
          <p:cNvSpPr/>
          <p:nvPr/>
        </p:nvSpPr>
        <p:spPr>
          <a:xfrm>
            <a:off x="4030612" y="2150471"/>
            <a:ext cx="386896" cy="38689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0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E1DE0E-77D2-49D2-ACA6-5FDABFA38DAB}"/>
              </a:ext>
            </a:extLst>
          </p:cNvPr>
          <p:cNvSpPr txBox="1"/>
          <p:nvPr/>
        </p:nvSpPr>
        <p:spPr>
          <a:xfrm>
            <a:off x="2796822" y="2123933"/>
            <a:ext cx="121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163501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4590311-19B8-490A-9057-411B90D4575E}"/>
              </a:ext>
            </a:extLst>
          </p:cNvPr>
          <p:cNvGrpSpPr/>
          <p:nvPr/>
        </p:nvGrpSpPr>
        <p:grpSpPr>
          <a:xfrm>
            <a:off x="2143515" y="3351059"/>
            <a:ext cx="2130730" cy="1775651"/>
            <a:chOff x="3953916" y="5180637"/>
            <a:chExt cx="1143744" cy="1040516"/>
          </a:xfrm>
        </p:grpSpPr>
        <p:sp>
          <p:nvSpPr>
            <p:cNvPr id="7" name="箭號: 弧形上彎 6">
              <a:extLst>
                <a:ext uri="{FF2B5EF4-FFF2-40B4-BE49-F238E27FC236}">
                  <a16:creationId xmlns:a16="http://schemas.microsoft.com/office/drawing/2014/main" id="{B4A0F32C-EC14-4284-AF8D-D88A799444B0}"/>
                </a:ext>
              </a:extLst>
            </p:cNvPr>
            <p:cNvSpPr/>
            <p:nvPr/>
          </p:nvSpPr>
          <p:spPr>
            <a:xfrm rot="10800000">
              <a:off x="3953916" y="5180637"/>
              <a:ext cx="1080120" cy="481743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號: 弧形上彎 7">
              <a:extLst>
                <a:ext uri="{FF2B5EF4-FFF2-40B4-BE49-F238E27FC236}">
                  <a16:creationId xmlns:a16="http://schemas.microsoft.com/office/drawing/2014/main" id="{DBACCC2E-7E7E-439B-818B-12C4265CE6EC}"/>
                </a:ext>
              </a:extLst>
            </p:cNvPr>
            <p:cNvSpPr/>
            <p:nvPr/>
          </p:nvSpPr>
          <p:spPr>
            <a:xfrm>
              <a:off x="4017540" y="5823689"/>
              <a:ext cx="1080120" cy="397464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AC7A2569-6794-47B8-A6ED-55A379442BAB}"/>
              </a:ext>
            </a:extLst>
          </p:cNvPr>
          <p:cNvSpPr/>
          <p:nvPr/>
        </p:nvSpPr>
        <p:spPr>
          <a:xfrm>
            <a:off x="2946394" y="2403623"/>
            <a:ext cx="464270" cy="73734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7432AC-D8CA-46C0-8264-1D35EF757A9B}"/>
              </a:ext>
            </a:extLst>
          </p:cNvPr>
          <p:cNvSpPr txBox="1"/>
          <p:nvPr/>
        </p:nvSpPr>
        <p:spPr>
          <a:xfrm>
            <a:off x="2489438" y="3980357"/>
            <a:ext cx="13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模擬</a:t>
            </a:r>
            <a:endParaRPr lang="en-US" altLang="zh-TW" dirty="0"/>
          </a:p>
          <a:p>
            <a:pPr algn="ctr"/>
            <a:r>
              <a:rPr lang="zh-TW" altLang="en-US" dirty="0"/>
              <a:t>主迴圈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027F7CC-B4DF-4845-9701-AE4A908001E7}"/>
              </a:ext>
            </a:extLst>
          </p:cNvPr>
          <p:cNvSpPr txBox="1"/>
          <p:nvPr/>
        </p:nvSpPr>
        <p:spPr>
          <a:xfrm>
            <a:off x="4640567" y="3972512"/>
            <a:ext cx="11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事件處理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E1DE0E-77D2-49D2-ACA6-5FDABFA38DAB}"/>
              </a:ext>
            </a:extLst>
          </p:cNvPr>
          <p:cNvSpPr txBox="1"/>
          <p:nvPr/>
        </p:nvSpPr>
        <p:spPr>
          <a:xfrm>
            <a:off x="3139852" y="2481705"/>
            <a:ext cx="121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初始化</a:t>
            </a:r>
          </a:p>
        </p:txBody>
      </p:sp>
      <p:sp>
        <p:nvSpPr>
          <p:cNvPr id="2" name="流程圖: 預設程序 1">
            <a:extLst>
              <a:ext uri="{FF2B5EF4-FFF2-40B4-BE49-F238E27FC236}">
                <a16:creationId xmlns:a16="http://schemas.microsoft.com/office/drawing/2014/main" id="{DAA5ECED-05A1-411B-9BFC-253B8A301FE2}"/>
              </a:ext>
            </a:extLst>
          </p:cNvPr>
          <p:cNvSpPr/>
          <p:nvPr/>
        </p:nvSpPr>
        <p:spPr>
          <a:xfrm>
            <a:off x="6146723" y="2420888"/>
            <a:ext cx="2012203" cy="81148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函式</a:t>
            </a:r>
            <a:endParaRPr lang="en-US" altLang="zh-TW" dirty="0"/>
          </a:p>
          <a:p>
            <a:pPr algn="ctr"/>
            <a:r>
              <a:rPr lang="zh-TW" altLang="en-US" dirty="0"/>
              <a:t>按下滑鼠時</a:t>
            </a:r>
          </a:p>
        </p:txBody>
      </p:sp>
      <p:sp>
        <p:nvSpPr>
          <p:cNvPr id="30" name="流程圖: 預設程序 29">
            <a:extLst>
              <a:ext uri="{FF2B5EF4-FFF2-40B4-BE49-F238E27FC236}">
                <a16:creationId xmlns:a16="http://schemas.microsoft.com/office/drawing/2014/main" id="{038C4577-72E9-4D44-A81C-9B05CD514DA5}"/>
              </a:ext>
            </a:extLst>
          </p:cNvPr>
          <p:cNvSpPr/>
          <p:nvPr/>
        </p:nvSpPr>
        <p:spPr>
          <a:xfrm>
            <a:off x="6156186" y="4696059"/>
            <a:ext cx="2012203" cy="81148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函式</a:t>
            </a:r>
            <a:endParaRPr lang="en-US" altLang="zh-TW" dirty="0"/>
          </a:p>
          <a:p>
            <a:pPr algn="ctr"/>
            <a:r>
              <a:rPr lang="zh-TW" altLang="en-US" dirty="0"/>
              <a:t>按下鍵盤時</a:t>
            </a:r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DAAE2C80-53CF-4372-9225-184EE6F6D3C8}"/>
              </a:ext>
            </a:extLst>
          </p:cNvPr>
          <p:cNvSpPr/>
          <p:nvPr/>
        </p:nvSpPr>
        <p:spPr>
          <a:xfrm rot="845333">
            <a:off x="4464972" y="4765054"/>
            <a:ext cx="1504776" cy="23926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預設程序 30">
            <a:extLst>
              <a:ext uri="{FF2B5EF4-FFF2-40B4-BE49-F238E27FC236}">
                <a16:creationId xmlns:a16="http://schemas.microsoft.com/office/drawing/2014/main" id="{6C9A87C9-4957-4572-8282-176B12813535}"/>
              </a:ext>
            </a:extLst>
          </p:cNvPr>
          <p:cNvSpPr/>
          <p:nvPr/>
        </p:nvSpPr>
        <p:spPr>
          <a:xfrm>
            <a:off x="8791898" y="4228141"/>
            <a:ext cx="1350620" cy="525428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柱</a:t>
            </a:r>
          </a:p>
        </p:txBody>
      </p:sp>
      <p:sp>
        <p:nvSpPr>
          <p:cNvPr id="33" name="流程圖: 預設程序 32">
            <a:extLst>
              <a:ext uri="{FF2B5EF4-FFF2-40B4-BE49-F238E27FC236}">
                <a16:creationId xmlns:a16="http://schemas.microsoft.com/office/drawing/2014/main" id="{7FF5C80E-3972-41B5-9663-BDEA155DCBD5}"/>
              </a:ext>
            </a:extLst>
          </p:cNvPr>
          <p:cNvSpPr/>
          <p:nvPr/>
        </p:nvSpPr>
        <p:spPr>
          <a:xfrm>
            <a:off x="8791898" y="5009287"/>
            <a:ext cx="1350620" cy="525428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牆</a:t>
            </a:r>
          </a:p>
        </p:txBody>
      </p:sp>
      <p:sp>
        <p:nvSpPr>
          <p:cNvPr id="34" name="流程圖: 預設程序 33">
            <a:extLst>
              <a:ext uri="{FF2B5EF4-FFF2-40B4-BE49-F238E27FC236}">
                <a16:creationId xmlns:a16="http://schemas.microsoft.com/office/drawing/2014/main" id="{2E79A5F1-EC45-473C-936B-3B7AA3DD67CA}"/>
              </a:ext>
            </a:extLst>
          </p:cNvPr>
          <p:cNvSpPr/>
          <p:nvPr/>
        </p:nvSpPr>
        <p:spPr>
          <a:xfrm>
            <a:off x="8791898" y="5790433"/>
            <a:ext cx="1350620" cy="525428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金字塔</a:t>
            </a:r>
          </a:p>
        </p:txBody>
      </p:sp>
      <p:sp>
        <p:nvSpPr>
          <p:cNvPr id="15" name="左中括弧 14">
            <a:extLst>
              <a:ext uri="{FF2B5EF4-FFF2-40B4-BE49-F238E27FC236}">
                <a16:creationId xmlns:a16="http://schemas.microsoft.com/office/drawing/2014/main" id="{8BB12663-B350-44DE-829D-E3E7DBD99B30}"/>
              </a:ext>
            </a:extLst>
          </p:cNvPr>
          <p:cNvSpPr/>
          <p:nvPr/>
        </p:nvSpPr>
        <p:spPr>
          <a:xfrm>
            <a:off x="8433640" y="4415041"/>
            <a:ext cx="205123" cy="17522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左-右雙向 35">
            <a:extLst>
              <a:ext uri="{FF2B5EF4-FFF2-40B4-BE49-F238E27FC236}">
                <a16:creationId xmlns:a16="http://schemas.microsoft.com/office/drawing/2014/main" id="{A9C0D396-6AD4-4BCA-BF13-1689C58DDC6B}"/>
              </a:ext>
            </a:extLst>
          </p:cNvPr>
          <p:cNvSpPr/>
          <p:nvPr/>
        </p:nvSpPr>
        <p:spPr>
          <a:xfrm rot="20388794">
            <a:off x="4480066" y="3229568"/>
            <a:ext cx="1504776" cy="24298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替代程序 15">
            <a:extLst>
              <a:ext uri="{FF2B5EF4-FFF2-40B4-BE49-F238E27FC236}">
                <a16:creationId xmlns:a16="http://schemas.microsoft.com/office/drawing/2014/main" id="{F1DBC6B4-A508-4555-8212-DF879CC801ED}"/>
              </a:ext>
            </a:extLst>
          </p:cNvPr>
          <p:cNvSpPr/>
          <p:nvPr/>
        </p:nvSpPr>
        <p:spPr>
          <a:xfrm>
            <a:off x="2489438" y="1598337"/>
            <a:ext cx="1378182" cy="60809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程式開始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3F830E-6969-4DF1-A109-77056FFDC5E8}"/>
              </a:ext>
            </a:extLst>
          </p:cNvPr>
          <p:cNvSpPr txBox="1"/>
          <p:nvPr/>
        </p:nvSpPr>
        <p:spPr>
          <a:xfrm>
            <a:off x="6434656" y="3303544"/>
            <a:ext cx="14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撞擊物程式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7F070DA-4AC2-44F8-9689-93D90177CA81}"/>
              </a:ext>
            </a:extLst>
          </p:cNvPr>
          <p:cNvSpPr txBox="1"/>
          <p:nvPr/>
        </p:nvSpPr>
        <p:spPr>
          <a:xfrm>
            <a:off x="6422418" y="5605767"/>
            <a:ext cx="14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障礙物程式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576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758A8-7EF7-435D-A727-0CAD6A12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116632"/>
            <a:ext cx="9446840" cy="1180691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滑鼠操作事件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635AF4-97CD-4DCF-B813-9E029086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988840"/>
            <a:ext cx="8784976" cy="27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5373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43583B-C8D8-417A-8F73-B18FCAA2CE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83</Words>
  <Application>Microsoft Office PowerPoint</Application>
  <PresentationFormat>寬螢幕</PresentationFormat>
  <Paragraphs>36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MS PGothic</vt:lpstr>
      <vt:lpstr>華康新特黑體</vt:lpstr>
      <vt:lpstr>微軟正黑體 Light</vt:lpstr>
      <vt:lpstr>新細明體</vt:lpstr>
      <vt:lpstr>Arial Black</vt:lpstr>
      <vt:lpstr>Calibri</vt:lpstr>
      <vt:lpstr>Corbel</vt:lpstr>
      <vt:lpstr>DesignTemplate</vt:lpstr>
      <vt:lpstr>PowerPoint 簡報</vt:lpstr>
      <vt:lpstr>PowerPoint 簡報</vt:lpstr>
      <vt:lpstr>滑鼠操作事件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2020-06-08T13:54:18Z</dcterms:created>
  <dcterms:modified xsi:type="dcterms:W3CDTF">2022-03-06T02:41:14Z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