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76" r:id="rId3"/>
    <p:sldId id="321" r:id="rId4"/>
    <p:sldId id="270" r:id="rId5"/>
    <p:sldId id="302" r:id="rId6"/>
    <p:sldId id="301" r:id="rId7"/>
    <p:sldId id="272" r:id="rId8"/>
    <p:sldId id="324" r:id="rId9"/>
    <p:sldId id="322" r:id="rId10"/>
    <p:sldId id="323" r:id="rId11"/>
    <p:sldId id="331" r:id="rId12"/>
    <p:sldId id="347" r:id="rId13"/>
    <p:sldId id="350" r:id="rId14"/>
    <p:sldId id="351" r:id="rId15"/>
    <p:sldId id="352" r:id="rId16"/>
    <p:sldId id="353" r:id="rId17"/>
    <p:sldId id="327" r:id="rId18"/>
    <p:sldId id="346" r:id="rId19"/>
    <p:sldId id="330" r:id="rId20"/>
    <p:sldId id="326" r:id="rId21"/>
    <p:sldId id="307" r:id="rId22"/>
    <p:sldId id="338" r:id="rId23"/>
    <p:sldId id="354" r:id="rId24"/>
    <p:sldId id="355" r:id="rId25"/>
    <p:sldId id="356" r:id="rId26"/>
    <p:sldId id="357" r:id="rId27"/>
    <p:sldId id="358" r:id="rId28"/>
    <p:sldId id="348" r:id="rId29"/>
    <p:sldId id="359" r:id="rId30"/>
    <p:sldId id="360" r:id="rId31"/>
    <p:sldId id="361" r:id="rId32"/>
    <p:sldId id="333" r:id="rId33"/>
    <p:sldId id="337" r:id="rId34"/>
    <p:sldId id="362" r:id="rId35"/>
    <p:sldId id="26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0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濾鏡貼紙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左右翻轉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鏡像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3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591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顯示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</a:t>
            </a:r>
            <a:endParaRPr lang="zh-TW" altLang="en-US" sz="13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344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8000" dirty="0" err="1">
                <a:latin typeface="Berlin Sans FB" panose="020E0602020502020306" pitchFamily="34" charset="0"/>
                <a:ea typeface="微軟正黑體 Light" panose="020B0304030504040204" pitchFamily="34" charset="-120"/>
              </a:rPr>
              <a:t>png</a:t>
            </a:r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去背圖</a:t>
            </a:r>
          </a:p>
        </p:txBody>
      </p:sp>
    </p:spTree>
    <p:extLst>
      <p:ext uri="{BB962C8B-B14F-4D97-AF65-F5344CB8AC3E}">
        <p14:creationId xmlns:p14="http://schemas.microsoft.com/office/powerpoint/2010/main" val="162496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讀取</a:t>
            </a:r>
            <a:r>
              <a:rPr lang="en-US" altLang="zh-TW" sz="9600" dirty="0" err="1">
                <a:solidFill>
                  <a:schemeClr val="tx1"/>
                </a:solidFill>
                <a:latin typeface="微軟正黑體" panose="020B0604030504040204" pitchFamily="34" charset="-120"/>
              </a:rPr>
              <a:t>png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991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匯入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範例去背圖檔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裝飾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-&gt;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皇冠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727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檔名字串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(crown.png)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24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貼上</a:t>
            </a:r>
            <a:r>
              <a:rPr lang="en-US" altLang="zh-TW" sz="9600" dirty="0" err="1">
                <a:solidFill>
                  <a:schemeClr val="tx1"/>
                </a:solidFill>
                <a:latin typeface="微軟正黑體" panose="020B0604030504040204" pitchFamily="34" charset="-120"/>
              </a:rPr>
              <a:t>png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中心點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座標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200, 200)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823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顯示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在第二個視窗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3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33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取得特徵點</a:t>
            </a:r>
          </a:p>
        </p:txBody>
      </p:sp>
    </p:spTree>
    <p:extLst>
      <p:ext uri="{BB962C8B-B14F-4D97-AF65-F5344CB8AC3E}">
        <p14:creationId xmlns:p14="http://schemas.microsoft.com/office/powerpoint/2010/main" val="1620122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設置</a:t>
            </a:r>
            <a:r>
              <a:rPr lang="zh-TW" altLang="en-US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人臉網格偵測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en-US" altLang="zh-TW" sz="7200" dirty="0" err="1">
                <a:solidFill>
                  <a:schemeClr val="tx1"/>
                </a:solidFill>
                <a:latin typeface="微軟正黑體" panose="020B0604030504040204" pitchFamily="34" charset="-120"/>
              </a:rPr>
              <a:t>FaceMesh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7200" dirty="0"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取得偵測器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742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準備動作</a:t>
            </a:r>
          </a:p>
        </p:txBody>
      </p:sp>
    </p:spTree>
    <p:extLst>
      <p:ext uri="{BB962C8B-B14F-4D97-AF65-F5344CB8AC3E}">
        <p14:creationId xmlns:p14="http://schemas.microsoft.com/office/powerpoint/2010/main" val="1123101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從影像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偵測臉部特徵點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取得結果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382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偵測到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908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從結果取出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特徵清單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293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8000" dirty="0" err="1">
                <a:latin typeface="Berlin Sans FB" panose="020E0602020502020306" pitchFamily="34" charset="0"/>
                <a:ea typeface="微軟正黑體 Light" panose="020B0304030504040204" pitchFamily="34" charset="-120"/>
              </a:rPr>
              <a:t>png</a:t>
            </a:r>
            <a:r>
              <a:rPr lang="zh-TW" altLang="en-US" sz="72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貼至特徵點</a:t>
            </a:r>
            <a:endParaRPr lang="zh-TW" altLang="en-US" sz="80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4103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匯入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範例圖檔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臉部特徵</a:t>
            </a:r>
            <a: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-&gt;</a:t>
            </a:r>
            <a:r>
              <a:rPr lang="zh-TW" altLang="en-US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索引編號</a:t>
            </a:r>
            <a: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250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確認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額頭索引編號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為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10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505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貼上</a:t>
            </a:r>
            <a:r>
              <a:rPr lang="en-US" altLang="zh-TW" sz="9600" dirty="0" err="1">
                <a:solidFill>
                  <a:schemeClr val="tx1"/>
                </a:solidFill>
                <a:latin typeface="微軟正黑體" panose="020B0604030504040204" pitchFamily="34" charset="-120"/>
              </a:rPr>
              <a:t>png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中心點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改為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索引編號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10)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20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測試臉的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角度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遠近</a:t>
            </a:r>
          </a:p>
        </p:txBody>
      </p:sp>
    </p:spTree>
    <p:extLst>
      <p:ext uri="{BB962C8B-B14F-4D97-AF65-F5344CB8AC3E}">
        <p14:creationId xmlns:p14="http://schemas.microsoft.com/office/powerpoint/2010/main" val="324432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兩點轉換</a:t>
            </a:r>
          </a:p>
        </p:txBody>
      </p:sp>
    </p:spTree>
    <p:extLst>
      <p:ext uri="{BB962C8B-B14F-4D97-AF65-F5344CB8AC3E}">
        <p14:creationId xmlns:p14="http://schemas.microsoft.com/office/powerpoint/2010/main" val="3091671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刪掉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貼上</a:t>
            </a:r>
            <a:r>
              <a:rPr lang="en-US" altLang="zh-TW" sz="9600" dirty="0" err="1">
                <a:solidFill>
                  <a:schemeClr val="tx1"/>
                </a:solidFill>
                <a:latin typeface="微軟正黑體" panose="020B0604030504040204" pitchFamily="34" charset="-120"/>
              </a:rPr>
              <a:t>png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中心點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99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濾鏡貼紙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458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確認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皇冠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兩點位置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(100, 150)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(150, 150)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675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確認索引位置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編號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109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編號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338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30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兩點轉換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7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貼上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的影像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68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測試臉的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角度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遠近</a:t>
            </a:r>
          </a:p>
        </p:txBody>
      </p:sp>
    </p:spTree>
    <p:extLst>
      <p:ext uri="{BB962C8B-B14F-4D97-AF65-F5344CB8AC3E}">
        <p14:creationId xmlns:p14="http://schemas.microsoft.com/office/powerpoint/2010/main" val="46405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931017"/>
          </a:xfrm>
        </p:spPr>
        <p:txBody>
          <a:bodyPr/>
          <a:lstStyle/>
          <a:p>
            <a:r>
              <a:rPr lang="zh-TW" altLang="en-US" sz="13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便利貼切換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視覺影像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62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攝影機程式</a:t>
            </a:r>
          </a:p>
        </p:txBody>
      </p:sp>
    </p:spTree>
    <p:extLst>
      <p:ext uri="{BB962C8B-B14F-4D97-AF65-F5344CB8AC3E}">
        <p14:creationId xmlns:p14="http://schemas.microsoft.com/office/powerpoint/2010/main" val="368511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視覺模組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448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設置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影像擷取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取得攝影機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while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迴圈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937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擷取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取得影像陣列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577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1206</TotalTime>
  <Words>237</Words>
  <Application>Microsoft Office PowerPoint</Application>
  <PresentationFormat>寬螢幕</PresentationFormat>
  <Paragraphs>36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2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PowerPoint 簡報</vt:lpstr>
      <vt:lpstr>儲存檔案: 濾鏡貼紙</vt:lpstr>
      <vt:lpstr>便利貼切換 視覺影像</vt:lpstr>
      <vt:lpstr>PowerPoint 簡報</vt:lpstr>
      <vt:lpstr>匯入視覺模組</vt:lpstr>
      <vt:lpstr>設置影像擷取 (取得攝影機)</vt:lpstr>
      <vt:lpstr>加入while迴圈</vt:lpstr>
      <vt:lpstr>擷取影像 (取得影像陣列)</vt:lpstr>
      <vt:lpstr>左右翻轉 (鏡像)</vt:lpstr>
      <vt:lpstr>顯示影像</vt:lpstr>
      <vt:lpstr>PowerPoint 簡報</vt:lpstr>
      <vt:lpstr>讀取png影像</vt:lpstr>
      <vt:lpstr>匯入 範例去背圖檔 (裝飾-&gt;皇冠)</vt:lpstr>
      <vt:lpstr>檔名字串 (crown.png)</vt:lpstr>
      <vt:lpstr>貼上png中心點 (座標200, 200)</vt:lpstr>
      <vt:lpstr>顯示影像 (在第二個視窗)</vt:lpstr>
      <vt:lpstr>PowerPoint 簡報</vt:lpstr>
      <vt:lpstr>設置人臉網格偵測 (FaceMesh) (取得偵測器)</vt:lpstr>
      <vt:lpstr>從影像 偵測臉部特徵點 (取得結果)</vt:lpstr>
      <vt:lpstr>如果 偵測到</vt:lpstr>
      <vt:lpstr>從結果取出 特徵清單</vt:lpstr>
      <vt:lpstr>PowerPoint 簡報</vt:lpstr>
      <vt:lpstr>匯入範例圖檔 (臉部特徵-&gt;索引編號)</vt:lpstr>
      <vt:lpstr>確認 額頭索引編號 為10</vt:lpstr>
      <vt:lpstr>貼上png中心點 (改為索引編號10)</vt:lpstr>
      <vt:lpstr>測試臉的 角度與遠近</vt:lpstr>
      <vt:lpstr>PowerPoint 簡報</vt:lpstr>
      <vt:lpstr>刪掉 貼上png中心點</vt:lpstr>
      <vt:lpstr>確認皇冠兩點位置 (100, 150) (150, 150)</vt:lpstr>
      <vt:lpstr>確認索引位置 編號109 編號338</vt:lpstr>
      <vt:lpstr>兩點轉換</vt:lpstr>
      <vt:lpstr>貼上轉換 後的影像</vt:lpstr>
      <vt:lpstr>測試臉的 角度與遠近</vt:lpstr>
      <vt:lpstr>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217</cp:revision>
  <dcterms:created xsi:type="dcterms:W3CDTF">2021-12-28T13:26:05Z</dcterms:created>
  <dcterms:modified xsi:type="dcterms:W3CDTF">2023-04-04T15:04:27Z</dcterms:modified>
</cp:coreProperties>
</file>