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76" r:id="rId3"/>
    <p:sldId id="321" r:id="rId4"/>
    <p:sldId id="270" r:id="rId5"/>
    <p:sldId id="302" r:id="rId6"/>
    <p:sldId id="301" r:id="rId7"/>
    <p:sldId id="272" r:id="rId8"/>
    <p:sldId id="324" r:id="rId9"/>
    <p:sldId id="322" r:id="rId10"/>
    <p:sldId id="323" r:id="rId11"/>
    <p:sldId id="331" r:id="rId12"/>
    <p:sldId id="346" r:id="rId13"/>
    <p:sldId id="330" r:id="rId14"/>
    <p:sldId id="326" r:id="rId15"/>
    <p:sldId id="307" r:id="rId16"/>
    <p:sldId id="363" r:id="rId17"/>
    <p:sldId id="327" r:id="rId18"/>
    <p:sldId id="347" r:id="rId19"/>
    <p:sldId id="350" r:id="rId20"/>
    <p:sldId id="351" r:id="rId21"/>
    <p:sldId id="352" r:id="rId22"/>
    <p:sldId id="364" r:id="rId23"/>
    <p:sldId id="365" r:id="rId24"/>
    <p:sldId id="367" r:id="rId25"/>
    <p:sldId id="348" r:id="rId26"/>
    <p:sldId id="366" r:id="rId27"/>
    <p:sldId id="338" r:id="rId28"/>
    <p:sldId id="333" r:id="rId29"/>
    <p:sldId id="337" r:id="rId30"/>
    <p:sldId id="362" r:id="rId31"/>
    <p:sldId id="26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45" d="100"/>
          <a:sy n="45" d="100"/>
        </p:scale>
        <p:origin x="35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AR</a:t>
            </a:r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面具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左右翻轉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鏡像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9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4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臉部偵測</a:t>
            </a:r>
          </a:p>
        </p:txBody>
      </p:sp>
    </p:spTree>
    <p:extLst>
      <p:ext uri="{BB962C8B-B14F-4D97-AF65-F5344CB8AC3E}">
        <p14:creationId xmlns:p14="http://schemas.microsoft.com/office/powerpoint/2010/main" val="162012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設置</a:t>
            </a: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人臉網格偵測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en-US" altLang="zh-TW" sz="72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FaceMesh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72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取得偵測器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4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從影像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偵測臉部特徵點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取得結果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8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偵測到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0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臉部網格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951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在第二個視窗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載入面具資料</a:t>
            </a:r>
          </a:p>
        </p:txBody>
      </p:sp>
    </p:spTree>
    <p:extLst>
      <p:ext uri="{BB962C8B-B14F-4D97-AF65-F5344CB8AC3E}">
        <p14:creationId xmlns:p14="http://schemas.microsoft.com/office/powerpoint/2010/main" val="162496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讀取</a:t>
            </a:r>
            <a:r>
              <a:rPr lang="en-US" altLang="zh-TW" sz="96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png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991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準備動作</a:t>
            </a: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匯入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範例面具圖檔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面具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-&gt;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空白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727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貼上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檔名字串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讀取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面具臉型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867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匯入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範例面具轉換資料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面具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-&gt;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空白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csv)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85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貼上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檔名字串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13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面具轉換</a:t>
            </a:r>
          </a:p>
        </p:txBody>
      </p:sp>
    </p:spTree>
    <p:extLst>
      <p:ext uri="{BB962C8B-B14F-4D97-AF65-F5344CB8AC3E}">
        <p14:creationId xmlns:p14="http://schemas.microsoft.com/office/powerpoint/2010/main" val="3091671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臉部網格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00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從結果取出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特徵清單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293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面具幾何轉換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的影像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6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AR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面具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58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面具效果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與限制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405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便利貼切換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視覺影像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攝影機程式</a:t>
            </a:r>
          </a:p>
        </p:txBody>
      </p:sp>
    </p:spTree>
    <p:extLst>
      <p:ext uri="{BB962C8B-B14F-4D97-AF65-F5344CB8AC3E}">
        <p14:creationId xmlns:p14="http://schemas.microsoft.com/office/powerpoint/2010/main" val="368511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視覺模組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44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設置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影像擷取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取得攝影機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while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迴圈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93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擷取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取得影像陣列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57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1248</TotalTime>
  <Words>171</Words>
  <Application>Microsoft Office PowerPoint</Application>
  <PresentationFormat>寬螢幕</PresentationFormat>
  <Paragraphs>32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PowerPoint 簡報</vt:lpstr>
      <vt:lpstr>儲存檔案: AR面具</vt:lpstr>
      <vt:lpstr>便利貼切換 視覺影像</vt:lpstr>
      <vt:lpstr>PowerPoint 簡報</vt:lpstr>
      <vt:lpstr>匯入視覺模組</vt:lpstr>
      <vt:lpstr>設置影像擷取 (取得攝影機)</vt:lpstr>
      <vt:lpstr>加入while迴圈</vt:lpstr>
      <vt:lpstr>擷取影像 (取得影像陣列)</vt:lpstr>
      <vt:lpstr>左右翻轉 (鏡像)</vt:lpstr>
      <vt:lpstr>顯示影像</vt:lpstr>
      <vt:lpstr>PowerPoint 簡報</vt:lpstr>
      <vt:lpstr>設置人臉網格偵測 (FaceMesh) (取得偵測器)</vt:lpstr>
      <vt:lpstr>從影像 偵測臉部特徵點 (取得結果)</vt:lpstr>
      <vt:lpstr>如果 偵測到</vt:lpstr>
      <vt:lpstr>標記 臉部網格</vt:lpstr>
      <vt:lpstr>顯示影像 (在第二個視窗)</vt:lpstr>
      <vt:lpstr>PowerPoint 簡報</vt:lpstr>
      <vt:lpstr>讀取png影像</vt:lpstr>
      <vt:lpstr>匯入 範例面具圖檔 (面具-&gt;空白)</vt:lpstr>
      <vt:lpstr>貼上檔名字串</vt:lpstr>
      <vt:lpstr>讀取面具臉型</vt:lpstr>
      <vt:lpstr>匯入 範例面具轉換資料 (面具-&gt;空白csv)</vt:lpstr>
      <vt:lpstr>貼上檔名字串</vt:lpstr>
      <vt:lpstr>PowerPoint 簡報</vt:lpstr>
      <vt:lpstr>取消 標記 臉部網格</vt:lpstr>
      <vt:lpstr>從結果取出 特徵清單</vt:lpstr>
      <vt:lpstr>面具幾何轉換</vt:lpstr>
      <vt:lpstr>貼上轉換 後的影像</vt:lpstr>
      <vt:lpstr>測試面具效果 與限制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226</cp:revision>
  <dcterms:created xsi:type="dcterms:W3CDTF">2021-12-28T13:26:05Z</dcterms:created>
  <dcterms:modified xsi:type="dcterms:W3CDTF">2023-04-06T01:09:25Z</dcterms:modified>
</cp:coreProperties>
</file>