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2" r:id="rId3"/>
    <p:sldId id="267" r:id="rId4"/>
    <p:sldId id="278" r:id="rId5"/>
    <p:sldId id="299" r:id="rId6"/>
    <p:sldId id="268" r:id="rId7"/>
    <p:sldId id="321" r:id="rId8"/>
    <p:sldId id="322" r:id="rId9"/>
    <p:sldId id="312" r:id="rId10"/>
    <p:sldId id="313" r:id="rId11"/>
    <p:sldId id="300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60" autoAdjust="0"/>
    <p:restoredTop sz="94660"/>
  </p:normalViewPr>
  <p:slideViewPr>
    <p:cSldViewPr snapToGrid="0">
      <p:cViewPr varScale="1">
        <p:scale>
          <a:sx n="38" d="100"/>
          <a:sy n="38" d="100"/>
        </p:scale>
        <p:origin x="43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72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空間座標與位置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22850" y="267123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立方體位置</a:t>
            </a:r>
          </a:p>
        </p:txBody>
      </p:sp>
    </p:spTree>
    <p:extLst>
      <p:ext uri="{BB962C8B-B14F-4D97-AF65-F5344CB8AC3E}">
        <p14:creationId xmlns:p14="http://schemas.microsoft.com/office/powerpoint/2010/main" val="4210678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新增立方體</a:t>
            </a:r>
            <a:b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設定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位置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x</a:t>
            </a:r>
            <a:r>
              <a:rPr lang="en-US" altLang="zh-TW" sz="9600" dirty="0">
                <a:latin typeface="微軟正黑體" panose="020B0604030504040204" pitchFamily="34" charset="-120"/>
              </a:rPr>
              <a:t> = 1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025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</a:rPr>
              <a:t>設定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位置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y</a:t>
            </a:r>
            <a:r>
              <a:rPr lang="en-US" altLang="zh-TW" sz="9600" dirty="0">
                <a:latin typeface="微軟正黑體" panose="020B0604030504040204" pitchFamily="34" charset="-120"/>
              </a:rPr>
              <a:t> = 2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設定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位置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z</a:t>
            </a:r>
            <a:r>
              <a:rPr lang="en-US" altLang="zh-TW" sz="9600" dirty="0">
                <a:latin typeface="微軟正黑體" panose="020B0604030504040204" pitchFamily="34" charset="-120"/>
              </a:rPr>
              <a:t> = 3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847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22850" y="267123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球體位置</a:t>
            </a:r>
          </a:p>
        </p:txBody>
      </p:sp>
    </p:spTree>
    <p:extLst>
      <p:ext uri="{BB962C8B-B14F-4D97-AF65-F5344CB8AC3E}">
        <p14:creationId xmlns:p14="http://schemas.microsoft.com/office/powerpoint/2010/main" val="329225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新增球體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變數為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物體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78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</a:rPr>
              <a:t>物體</a:t>
            </a:r>
            <a:r>
              <a:rPr lang="en-US" altLang="zh-TW" sz="9600" dirty="0">
                <a:latin typeface="微軟正黑體" panose="020B0604030504040204" pitchFamily="34" charset="-120"/>
              </a:rPr>
              <a:t>2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位置</a:t>
            </a:r>
            <a:r>
              <a:rPr lang="en-US" altLang="zh-TW" sz="9600" dirty="0">
                <a:latin typeface="微軟正黑體" panose="020B0604030504040204" pitchFamily="34" charset="-120"/>
              </a:rPr>
              <a:t> 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en-US" altLang="zh-TW" sz="9600" dirty="0">
                <a:latin typeface="微軟正黑體" panose="020B0604030504040204" pitchFamily="34" charset="-120"/>
              </a:rPr>
              <a:t>[-1, -2, -3]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665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22850" y="267123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72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透視與正交投影</a:t>
            </a:r>
          </a:p>
        </p:txBody>
      </p:sp>
    </p:spTree>
    <p:extLst>
      <p:ext uri="{BB962C8B-B14F-4D97-AF65-F5344CB8AC3E}">
        <p14:creationId xmlns:p14="http://schemas.microsoft.com/office/powerpoint/2010/main" val="3708801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9600" dirty="0">
                <a:latin typeface="微軟正黑體" panose="020B0604030504040204" pitchFamily="34" charset="-120"/>
              </a:rPr>
              <a:t>Shift + p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切換 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正交投影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970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9600" dirty="0">
                <a:latin typeface="微軟正黑體" panose="020B0604030504040204" pitchFamily="34" charset="-120"/>
              </a:rPr>
              <a:t>Shift + p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切換回 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透視投影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274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671233"/>
            <a:ext cx="6815669" cy="1515533"/>
          </a:xfrm>
        </p:spPr>
        <p:txBody>
          <a:bodyPr/>
          <a:lstStyle/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程式完成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8900" dirty="0">
                <a:solidFill>
                  <a:srgbClr val="FF0000"/>
                </a:solidFill>
                <a:latin typeface="Berlin Sans FB" panose="020E0602020502020306" pitchFamily="34" charset="0"/>
                <a:ea typeface="微軟正黑體 Light" panose="020B0304030504040204" pitchFamily="34" charset="-120"/>
              </a:rPr>
              <a:t>座標位置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3D</a:t>
            </a: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開頭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模擬主迴圈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最後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469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762810" y="267123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座標與攝影機</a:t>
            </a:r>
          </a:p>
        </p:txBody>
      </p:sp>
    </p:spTree>
    <p:extLst>
      <p:ext uri="{BB962C8B-B14F-4D97-AF65-F5344CB8AC3E}">
        <p14:creationId xmlns:p14="http://schemas.microsoft.com/office/powerpoint/2010/main" val="257963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</a:rPr>
              <a:t>執行程式</a:t>
            </a:r>
            <a:br>
              <a:rPr lang="en-US" altLang="zh-TW" sz="53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按</a:t>
            </a: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Ctrl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鍵  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顯示座標</a:t>
            </a:r>
            <a:endParaRPr lang="zh-TW" altLang="en-US" sz="5300" dirty="0">
              <a:solidFill>
                <a:srgbClr val="FF0000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098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</a:rPr>
              <a:t>攝影機滑鼠操作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右鍵按住 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旋轉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871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</a:rPr>
              <a:t>攝影機滑鼠操作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滾輪上下 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縮放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438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</a:rPr>
              <a:t>攝影機滑鼠操作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滾輪按住 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平移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963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按</a:t>
            </a: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Ctrl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鍵  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隱藏座標</a:t>
            </a:r>
            <a:endParaRPr lang="zh-TW" altLang="en-US" sz="13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853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364</TotalTime>
  <Words>129</Words>
  <Application>Microsoft Office PowerPoint</Application>
  <PresentationFormat>寬螢幕</PresentationFormat>
  <Paragraphs>20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儲存檔案: 座標位置</vt:lpstr>
      <vt:lpstr>匯入3D模組(開頭) 模擬主迴圈(最後)</vt:lpstr>
      <vt:lpstr>PowerPoint 簡報</vt:lpstr>
      <vt:lpstr>執行程式 按Ctrl鍵  顯示座標</vt:lpstr>
      <vt:lpstr>攝影機滑鼠操作 右鍵按住 旋轉</vt:lpstr>
      <vt:lpstr>攝影機滑鼠操作 滾輪上下 縮放</vt:lpstr>
      <vt:lpstr>攝影機滑鼠操作 滾輪按住 平移</vt:lpstr>
      <vt:lpstr>按Ctrl鍵  隱藏座標</vt:lpstr>
      <vt:lpstr>PowerPoint 簡報</vt:lpstr>
      <vt:lpstr>新增立方體 設定位置x = 1</vt:lpstr>
      <vt:lpstr>設定位置y = 2 設定位置z = 3</vt:lpstr>
      <vt:lpstr>PowerPoint 簡報</vt:lpstr>
      <vt:lpstr>新增球體 變數為物體2</vt:lpstr>
      <vt:lpstr>物體2位置  [-1, -2, -3]</vt:lpstr>
      <vt:lpstr>PowerPoint 簡報</vt:lpstr>
      <vt:lpstr>Shift + p 切換 正交投影</vt:lpstr>
      <vt:lpstr>Shift + p 切換回 透視投影</vt:lpstr>
      <vt:lpstr>程式完成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98</cp:revision>
  <dcterms:created xsi:type="dcterms:W3CDTF">2021-12-28T13:26:05Z</dcterms:created>
  <dcterms:modified xsi:type="dcterms:W3CDTF">2022-05-02T15:26:34Z</dcterms:modified>
</cp:coreProperties>
</file>