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0" r:id="rId5"/>
    <p:sldId id="271" r:id="rId6"/>
    <p:sldId id="276" r:id="rId7"/>
    <p:sldId id="273" r:id="rId8"/>
    <p:sldId id="274" r:id="rId9"/>
    <p:sldId id="272" r:id="rId10"/>
    <p:sldId id="277" r:id="rId11"/>
    <p:sldId id="278" r:id="rId12"/>
    <p:sldId id="279" r:id="rId13"/>
    <p:sldId id="280" r:id="rId14"/>
    <p:sldId id="275" r:id="rId15"/>
    <p:sldId id="281" r:id="rId16"/>
    <p:sldId id="28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求三數之和程式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觀察變數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y z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3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字串組合</a:t>
            </a:r>
          </a:p>
        </p:txBody>
      </p:sp>
    </p:spTree>
    <p:extLst>
      <p:ext uri="{BB962C8B-B14F-4D97-AF65-F5344CB8AC3E}">
        <p14:creationId xmlns:p14="http://schemas.microsoft.com/office/powerpoint/2010/main" val="37525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28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en-US" altLang="zh-TW" sz="12800" dirty="0">
                <a:solidFill>
                  <a:schemeClr val="tx1"/>
                </a:solidFill>
                <a:latin typeface="微軟正黑體" panose="020B0604030504040204" pitchFamily="34" charset="-120"/>
              </a:rPr>
              <a:t>int( )</a:t>
            </a:r>
            <a:br>
              <a:rPr lang="en-US" altLang="zh-TW" sz="12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強制轉換為整數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9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分別加入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數字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8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功能測試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9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觀察變數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y z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35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數值相加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求三數之和</a:t>
            </a:r>
            <a:endParaRPr lang="zh-TW" altLang="en-US" sz="11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 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設值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右邊的值設給左邊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輸入函式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請輸入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x’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在單引號內是字串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再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出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分別修改為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z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print( )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輸出函式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列印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7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x + y + z</a:t>
            </a:r>
            <a:br>
              <a:rPr lang="en-US" altLang="zh-TW" sz="13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xyz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運算後的值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檢視 </a:t>
            </a: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面板</a:t>
            </a:r>
            <a:b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測試程式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718</TotalTime>
  <Words>147</Words>
  <Application>Microsoft Office PowerPoint</Application>
  <PresentationFormat>寬螢幕</PresentationFormat>
  <Paragraphs>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求三數之和</vt:lpstr>
      <vt:lpstr>變數x  設值 = 右邊的值設給左邊</vt:lpstr>
      <vt:lpstr>input( ) 輸入函式</vt:lpstr>
      <vt:lpstr>提示訊息 ‘請輸入 x’ 在單引號內是字串</vt:lpstr>
      <vt:lpstr>再複製出2行 分別修改為y與z</vt:lpstr>
      <vt:lpstr>print( ) 輸出函式(列印)</vt:lpstr>
      <vt:lpstr>x + y + z xyz運算後的值</vt:lpstr>
      <vt:lpstr>檢視 變數面板  測試程式</vt:lpstr>
      <vt:lpstr>觀察變數 x y z的值 (字串)</vt:lpstr>
      <vt:lpstr>字串的+運算 是字串組合</vt:lpstr>
      <vt:lpstr>加入int( ) 強制轉換為整數</vt:lpstr>
      <vt:lpstr>提示訊息 分別加入數字</vt:lpstr>
      <vt:lpstr>功能測試</vt:lpstr>
      <vt:lpstr>觀察變數 x y z的值 (數字)</vt:lpstr>
      <vt:lpstr>數字的+運算 是數值相加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131</cp:revision>
  <dcterms:created xsi:type="dcterms:W3CDTF">2021-12-28T13:26:05Z</dcterms:created>
  <dcterms:modified xsi:type="dcterms:W3CDTF">2022-03-19T06:24:26Z</dcterms:modified>
</cp:coreProperties>
</file>