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0" r:id="rId5"/>
    <p:sldId id="271" r:id="rId6"/>
    <p:sldId id="276" r:id="rId7"/>
    <p:sldId id="272" r:id="rId8"/>
    <p:sldId id="284" r:id="rId9"/>
    <p:sldId id="277" r:id="rId10"/>
    <p:sldId id="285" r:id="rId11"/>
    <p:sldId id="273" r:id="rId12"/>
    <p:sldId id="286" r:id="rId13"/>
    <p:sldId id="287" r:id="rId14"/>
    <p:sldId id="288" r:id="rId15"/>
    <p:sldId id="279" r:id="rId16"/>
    <p:sldId id="275" r:id="rId17"/>
    <p:sldId id="280" r:id="rId18"/>
    <p:sldId id="28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求平均數程式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x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y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已轉成整數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值無單引號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8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average 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平均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) 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加到變數清單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7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設值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y 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</a:p>
        </p:txBody>
      </p:sp>
    </p:spTree>
    <p:extLst>
      <p:ext uri="{BB962C8B-B14F-4D97-AF65-F5344CB8AC3E}">
        <p14:creationId xmlns:p14="http://schemas.microsoft.com/office/powerpoint/2010/main" val="96707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5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有小數點，是浮點數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50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2800" dirty="0">
                <a:solidFill>
                  <a:schemeClr val="tx1"/>
                </a:solidFill>
                <a:latin typeface="微軟正黑體" panose="020B0604030504040204" pitchFamily="34" charset="-120"/>
              </a:rPr>
              <a:t>print( )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輸出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9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字串組合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平均是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’+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9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將平均的數字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轉換成字串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str()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8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功能測試</a:t>
            </a:r>
          </a:p>
        </p:txBody>
      </p:sp>
    </p:spTree>
    <p:extLst>
      <p:ext uri="{BB962C8B-B14F-4D97-AF65-F5344CB8AC3E}">
        <p14:creationId xmlns:p14="http://schemas.microsoft.com/office/powerpoint/2010/main" val="16982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求平均數</a:t>
            </a:r>
            <a:endParaRPr lang="zh-TW" altLang="en-US" sz="11600" dirty="0">
              <a:solidFill>
                <a:srgbClr val="FF0000"/>
              </a:solidFill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 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設值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右邊的值設給左邊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latin typeface="微軟正黑體" panose="020B0604030504040204" pitchFamily="34" charset="-120"/>
              </a:rPr>
              <a:t>input( )</a:t>
            </a:r>
            <a:b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輸入函式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提示訊息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請輸入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x’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在單引號內是字串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4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再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複製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行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y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7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檢視 </a:t>
            </a:r>
            <a:r>
              <a:rPr lang="zh-TW" altLang="en-US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面板</a:t>
            </a:r>
            <a:b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程式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x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y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目前是字串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在單引號內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53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 )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轉換為整數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19023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1382</TotalTime>
  <Words>147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求平均數</vt:lpstr>
      <vt:lpstr>變數x  設值 = 右邊的值設給左邊</vt:lpstr>
      <vt:lpstr>input( ) 輸入函式</vt:lpstr>
      <vt:lpstr>提示訊息 ‘請輸入 x’ 在單引號內是字串</vt:lpstr>
      <vt:lpstr>再複製1行 修改為y</vt:lpstr>
      <vt:lpstr>檢視 變數面板  測試程式</vt:lpstr>
      <vt:lpstr>x  y 目前是字串 (在單引號內)</vt:lpstr>
      <vt:lpstr>int( )轉換為整數 測試程式</vt:lpstr>
      <vt:lpstr>x  y 已轉成整數 值無單引號</vt:lpstr>
      <vt:lpstr>變數average (平均)  加到變數清單</vt:lpstr>
      <vt:lpstr>設值 = 計算x y 的平均</vt:lpstr>
      <vt:lpstr>測試程式 觀察average</vt:lpstr>
      <vt:lpstr>average 有小數點，是浮點數</vt:lpstr>
      <vt:lpstr>print( ) 輸出</vt:lpstr>
      <vt:lpstr>字串組合 ‘平均是’+ </vt:lpstr>
      <vt:lpstr>將平均的數字 轉換成字串 str()</vt:lpstr>
      <vt:lpstr>功能測試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156</cp:revision>
  <dcterms:created xsi:type="dcterms:W3CDTF">2021-12-28T13:26:05Z</dcterms:created>
  <dcterms:modified xsi:type="dcterms:W3CDTF">2022-03-19T21:00:28Z</dcterms:modified>
</cp:coreProperties>
</file>