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62" r:id="rId2"/>
    <p:sldId id="264" r:id="rId3"/>
    <p:sldId id="265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617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76C1A0-3538-4D3A-BD74-AB9C62BD1E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4C6D262-6917-4138-A112-32554AABAB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5467921-686D-4260-9DEC-9CF623CED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2022/3/20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1050F45-5E6E-43DF-974B-38EBC9A61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DA55E34-CB0A-4F2A-8269-6C0746007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1893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277D6B-D934-4291-BD50-A895FDC96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13560D8-CE9D-4EA6-AB9C-72F1D98825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6758696-16AB-4651-A960-CDFFD38C6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2022/3/20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D95F75F-DB01-4A1C-9541-6E9BEB06A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685D2D6-21E7-4192-912F-B4DF204C2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3939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5EBC6C0-BA85-416F-B751-7C5F81114C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08518BD-F6EB-46A6-B5CE-4661204412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8A60613-AB02-4D83-9E2F-84B9031D7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2022/3/20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58BFACE-6B21-4005-A96B-DE3972F90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9D3590C-74A8-484E-9082-B89FB7C2B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895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7C11A1-F241-4E5F-AF7E-809D6F3CD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5B8DC69-E16D-44C5-94A8-B1EA296BC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D8E2DA-71A5-4749-985C-656ABA325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2022/3/20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4934787-5247-4713-BCC0-0F5768DC0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CEDF2B8-9AE4-4A63-8111-BDA425B53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714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A9A149-E052-430C-B3CC-861D47E9A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EFE5847-9A59-422D-99B3-AB85362E6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12AD367-EDD0-44B5-913A-C660DDE16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2022/3/20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436367A-4354-4D63-B88C-6AC1EAF12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18F5235-0A34-485A-856B-BC87D7347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5402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2A0CBA-569E-4048-9701-E851EBFAB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AF754C2-47FC-4932-B19F-26AB48EB21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E6F2307-B1BE-4C2A-A053-9EE37B78A9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AC110C3-D96C-4F89-B96E-9EA2D29A9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2022/3/20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A0C1C11-3A2C-4356-89A1-8614A1ECC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D3A782F-5E52-4553-862A-80760A3A0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5414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7895C6-6D71-49BF-A06E-39F88E3E1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63DD046-BADB-47AA-B5B8-4D1A08538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0004507-0E0E-461A-8B5E-D989D80EFF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F05EF7E-9792-46FA-82E8-9408E289D6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ED501AF-D08E-4BC0-A983-E8A91ACD07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ED6C6D6-3244-4D6E-933A-92540DA85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2022/3/20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9496F16-60EE-4A27-9373-B7BA2800B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E407F20-E620-45A8-BEC5-6CB745928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1736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A883A5-28EF-4763-8A8E-8381FF7BA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4C78DC7-90BF-45CF-AB15-EC5133ED6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2022/3/20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F85BCA7-54DA-474B-817C-AD194203C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706BDA4-B20B-4163-9E2B-63E918A40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9500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A7A03CA-CD6E-46FD-BB3E-8E994014B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2022/3/20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0CB2908-BEEE-4964-9396-F104D9259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0A45373-0839-486F-B51E-11C27B10B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8685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F369D9-21EE-4F5B-B76B-9B3E6D8D2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60763FB-7326-4062-ABC5-034B1BACA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4B77DC4-A5B8-454B-993F-D61DC4A464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D280151-C479-4554-AB52-D55DFB1B9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2022/3/20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F5B8490-59BF-4E7F-AF01-3E60FF550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05A486E-3393-4B6B-8E6E-89E7384EB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1629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A00D95-2943-4F57-9B15-5FDC63C1E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7A9C759-9395-4160-8516-6909A3742E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966AEDF-65E2-4116-AC1F-A5E8CF48EC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8350AE0-0918-4514-A192-EED123174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2022/3/20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4A9C1BF-9A33-4F8D-9701-F9E267FBC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DCE70E0-A161-482E-8778-1A7194447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2219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CF6DA0F-BF15-4029-BDD0-8574B014E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BBAD024-DD39-4ACF-A5E7-B9447CA0C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67BD169-200C-4E31-A85B-248275A3B2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6A518-A0C3-4B00-9084-763C6916F68A}" type="datetimeFigureOut">
              <a:rPr lang="zh-TW" altLang="en-US" smtClean="0"/>
              <a:t>2022/3/20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8E2923A-7D75-4CB3-AB27-06308E35F1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92D1268-EF10-4996-9ABB-2216961195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6495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>
            <a:extLst>
              <a:ext uri="{FF2B5EF4-FFF2-40B4-BE49-F238E27FC236}">
                <a16:creationId xmlns:a16="http://schemas.microsoft.com/office/drawing/2014/main" id="{5850CD98-0C8C-4816-B0AA-99A2794851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920" y="2709861"/>
            <a:ext cx="1657350" cy="1438275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A799708B-1A0E-477F-979B-353AB5F9B9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015" y="2810259"/>
            <a:ext cx="1657350" cy="1438275"/>
          </a:xfrm>
          <a:prstGeom prst="rect">
            <a:avLst/>
          </a:prstGeom>
        </p:spPr>
      </p:pic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20F634FF-6451-49EC-9F19-7866E8A7045B}"/>
              </a:ext>
            </a:extLst>
          </p:cNvPr>
          <p:cNvCxnSpPr/>
          <p:nvPr/>
        </p:nvCxnSpPr>
        <p:spPr>
          <a:xfrm flipV="1">
            <a:off x="1489981" y="2709860"/>
            <a:ext cx="1427584" cy="5598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FB0F4B34-B2CE-4F69-8DA8-0A6AF1F550DC}"/>
              </a:ext>
            </a:extLst>
          </p:cNvPr>
          <p:cNvCxnSpPr>
            <a:cxnSpLocks/>
          </p:cNvCxnSpPr>
          <p:nvPr/>
        </p:nvCxnSpPr>
        <p:spPr>
          <a:xfrm>
            <a:off x="1489981" y="3692684"/>
            <a:ext cx="1427584" cy="44475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7559C149-AF4F-4E57-A382-CE11321BE97F}"/>
              </a:ext>
            </a:extLst>
          </p:cNvPr>
          <p:cNvSpPr txBox="1"/>
          <p:nvPr/>
        </p:nvSpPr>
        <p:spPr>
          <a:xfrm>
            <a:off x="1711390" y="3198165"/>
            <a:ext cx="1427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早安</a:t>
            </a:r>
          </a:p>
        </p:txBody>
      </p:sp>
      <p:sp>
        <p:nvSpPr>
          <p:cNvPr id="19" name="語音泡泡: 橢圓形 18">
            <a:extLst>
              <a:ext uri="{FF2B5EF4-FFF2-40B4-BE49-F238E27FC236}">
                <a16:creationId xmlns:a16="http://schemas.microsoft.com/office/drawing/2014/main" id="{1FC22EEF-83B3-43D5-8531-0647C9539CA3}"/>
              </a:ext>
            </a:extLst>
          </p:cNvPr>
          <p:cNvSpPr/>
          <p:nvPr/>
        </p:nvSpPr>
        <p:spPr>
          <a:xfrm>
            <a:off x="6382138" y="2535687"/>
            <a:ext cx="1427584" cy="1259632"/>
          </a:xfrm>
          <a:prstGeom prst="wedgeEllipseCallout">
            <a:avLst>
              <a:gd name="adj1" fmla="val 60213"/>
              <a:gd name="adj2" fmla="val 38056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400" dirty="0"/>
              <a:t>你好</a:t>
            </a:r>
          </a:p>
        </p:txBody>
      </p: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EE66E693-A2A5-4BB2-88A5-4AB856AD044F}"/>
              </a:ext>
            </a:extLst>
          </p:cNvPr>
          <p:cNvCxnSpPr>
            <a:cxnSpLocks/>
          </p:cNvCxnSpPr>
          <p:nvPr/>
        </p:nvCxnSpPr>
        <p:spPr>
          <a:xfrm>
            <a:off x="5579706" y="2425959"/>
            <a:ext cx="0" cy="2202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03115229-3A5A-41F8-9D5D-5B9097ED92B8}"/>
              </a:ext>
            </a:extLst>
          </p:cNvPr>
          <p:cNvSpPr txBox="1"/>
          <p:nvPr/>
        </p:nvSpPr>
        <p:spPr>
          <a:xfrm>
            <a:off x="3623194" y="4058782"/>
            <a:ext cx="14275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聽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C2AA1697-65EB-4D79-AACB-352B4FFFBBB0}"/>
              </a:ext>
            </a:extLst>
          </p:cNvPr>
          <p:cNvSpPr txBox="1"/>
          <p:nvPr/>
        </p:nvSpPr>
        <p:spPr>
          <a:xfrm>
            <a:off x="8335154" y="4137443"/>
            <a:ext cx="14275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說</a:t>
            </a:r>
          </a:p>
        </p:txBody>
      </p:sp>
    </p:spTree>
    <p:extLst>
      <p:ext uri="{BB962C8B-B14F-4D97-AF65-F5344CB8AC3E}">
        <p14:creationId xmlns:p14="http://schemas.microsoft.com/office/powerpoint/2010/main" val="2937948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EE66E693-A2A5-4BB2-88A5-4AB856AD044F}"/>
              </a:ext>
            </a:extLst>
          </p:cNvPr>
          <p:cNvCxnSpPr>
            <a:cxnSpLocks/>
          </p:cNvCxnSpPr>
          <p:nvPr/>
        </p:nvCxnSpPr>
        <p:spPr>
          <a:xfrm>
            <a:off x="5579706" y="2069197"/>
            <a:ext cx="0" cy="2202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03115229-3A5A-41F8-9D5D-5B9097ED92B8}"/>
              </a:ext>
            </a:extLst>
          </p:cNvPr>
          <p:cNvSpPr txBox="1"/>
          <p:nvPr/>
        </p:nvSpPr>
        <p:spPr>
          <a:xfrm>
            <a:off x="4019172" y="3350378"/>
            <a:ext cx="14275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輸入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1E24AD8-DFA3-4D8F-A352-270C73149B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4281" y="2535399"/>
            <a:ext cx="1146841" cy="1063296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E3864406-CE46-49F6-B61D-6DE35A537E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307" y="2617818"/>
            <a:ext cx="1230662" cy="898459"/>
          </a:xfrm>
          <a:prstGeom prst="rect">
            <a:avLst/>
          </a:prstGeom>
        </p:spPr>
      </p:pic>
      <p:sp>
        <p:nvSpPr>
          <p:cNvPr id="6" name="矩形: 按鈕形 5">
            <a:extLst>
              <a:ext uri="{FF2B5EF4-FFF2-40B4-BE49-F238E27FC236}">
                <a16:creationId xmlns:a16="http://schemas.microsoft.com/office/drawing/2014/main" id="{92CF4366-1669-4ACF-8A81-1E5E61487206}"/>
              </a:ext>
            </a:extLst>
          </p:cNvPr>
          <p:cNvSpPr/>
          <p:nvPr/>
        </p:nvSpPr>
        <p:spPr>
          <a:xfrm>
            <a:off x="4090941" y="2280559"/>
            <a:ext cx="1022234" cy="695906"/>
          </a:xfrm>
          <a:prstGeom prst="bevel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400" dirty="0"/>
              <a:t>電腦</a:t>
            </a:r>
          </a:p>
        </p:txBody>
      </p:sp>
      <p:cxnSp>
        <p:nvCxnSpPr>
          <p:cNvPr id="8" name="接點: 肘形 7">
            <a:extLst>
              <a:ext uri="{FF2B5EF4-FFF2-40B4-BE49-F238E27FC236}">
                <a16:creationId xmlns:a16="http://schemas.microsoft.com/office/drawing/2014/main" id="{44B46D07-FAF3-4D98-8F8C-A35DB0846FE3}"/>
              </a:ext>
            </a:extLst>
          </p:cNvPr>
          <p:cNvCxnSpPr>
            <a:cxnSpLocks/>
          </p:cNvCxnSpPr>
          <p:nvPr/>
        </p:nvCxnSpPr>
        <p:spPr>
          <a:xfrm flipV="1">
            <a:off x="2938075" y="2617820"/>
            <a:ext cx="1072393" cy="449228"/>
          </a:xfrm>
          <a:prstGeom prst="bentConnector3">
            <a:avLst>
              <a:gd name="adj1" fmla="val 50000"/>
            </a:avLst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6DC44BEC-0EB6-40BC-A355-4F1DD14EF568}"/>
              </a:ext>
            </a:extLst>
          </p:cNvPr>
          <p:cNvSpPr txBox="1"/>
          <p:nvPr/>
        </p:nvSpPr>
        <p:spPr>
          <a:xfrm>
            <a:off x="1890936" y="3322188"/>
            <a:ext cx="1427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打字</a:t>
            </a:r>
          </a:p>
        </p:txBody>
      </p:sp>
      <p:sp>
        <p:nvSpPr>
          <p:cNvPr id="25" name="矩形: 按鈕形 24">
            <a:extLst>
              <a:ext uri="{FF2B5EF4-FFF2-40B4-BE49-F238E27FC236}">
                <a16:creationId xmlns:a16="http://schemas.microsoft.com/office/drawing/2014/main" id="{F689541A-8F12-4FD3-82D6-4BDEE7C68A5F}"/>
              </a:ext>
            </a:extLst>
          </p:cNvPr>
          <p:cNvSpPr/>
          <p:nvPr/>
        </p:nvSpPr>
        <p:spPr>
          <a:xfrm>
            <a:off x="6005688" y="2280559"/>
            <a:ext cx="1022234" cy="695906"/>
          </a:xfrm>
          <a:prstGeom prst="bevel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400" dirty="0"/>
              <a:t>電腦</a:t>
            </a:r>
          </a:p>
        </p:txBody>
      </p:sp>
      <p:cxnSp>
        <p:nvCxnSpPr>
          <p:cNvPr id="26" name="接點: 肘形 25">
            <a:extLst>
              <a:ext uri="{FF2B5EF4-FFF2-40B4-BE49-F238E27FC236}">
                <a16:creationId xmlns:a16="http://schemas.microsoft.com/office/drawing/2014/main" id="{D987594F-91C4-43BF-837A-1E6F14123419}"/>
              </a:ext>
            </a:extLst>
          </p:cNvPr>
          <p:cNvCxnSpPr>
            <a:cxnSpLocks/>
          </p:cNvCxnSpPr>
          <p:nvPr/>
        </p:nvCxnSpPr>
        <p:spPr>
          <a:xfrm>
            <a:off x="7166538" y="2678107"/>
            <a:ext cx="1072393" cy="449228"/>
          </a:xfrm>
          <a:prstGeom prst="bentConnector3">
            <a:avLst>
              <a:gd name="adj1" fmla="val 50000"/>
            </a:avLst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8F731AE5-CF06-42DE-A019-CE77C74F2874}"/>
              </a:ext>
            </a:extLst>
          </p:cNvPr>
          <p:cNvSpPr txBox="1"/>
          <p:nvPr/>
        </p:nvSpPr>
        <p:spPr>
          <a:xfrm>
            <a:off x="5913287" y="3376723"/>
            <a:ext cx="14275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輸出</a:t>
            </a: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183D795C-28DA-4FE8-A5AA-E5E377AA095F}"/>
              </a:ext>
            </a:extLst>
          </p:cNvPr>
          <p:cNvSpPr txBox="1"/>
          <p:nvPr/>
        </p:nvSpPr>
        <p:spPr>
          <a:xfrm>
            <a:off x="8504225" y="3376723"/>
            <a:ext cx="1427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顯示</a:t>
            </a:r>
          </a:p>
        </p:txBody>
      </p:sp>
    </p:spTree>
    <p:extLst>
      <p:ext uri="{BB962C8B-B14F-4D97-AF65-F5344CB8AC3E}">
        <p14:creationId xmlns:p14="http://schemas.microsoft.com/office/powerpoint/2010/main" val="3321861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字方塊 21">
            <a:extLst>
              <a:ext uri="{FF2B5EF4-FFF2-40B4-BE49-F238E27FC236}">
                <a16:creationId xmlns:a16="http://schemas.microsoft.com/office/drawing/2014/main" id="{03115229-3A5A-41F8-9D5D-5B9097ED92B8}"/>
              </a:ext>
            </a:extLst>
          </p:cNvPr>
          <p:cNvSpPr txBox="1"/>
          <p:nvPr/>
        </p:nvSpPr>
        <p:spPr>
          <a:xfrm>
            <a:off x="4163039" y="1766197"/>
            <a:ext cx="3110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資料型態與轉換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1E24AD8-DFA3-4D8F-A352-270C73149B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392" y="2687235"/>
            <a:ext cx="1146841" cy="1063296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E3864406-CE46-49F6-B61D-6DE35A537E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084" y="2740876"/>
            <a:ext cx="1230662" cy="898459"/>
          </a:xfrm>
          <a:prstGeom prst="rect">
            <a:avLst/>
          </a:prstGeom>
        </p:spPr>
      </p:pic>
      <p:sp>
        <p:nvSpPr>
          <p:cNvPr id="24" name="文字方塊 23">
            <a:extLst>
              <a:ext uri="{FF2B5EF4-FFF2-40B4-BE49-F238E27FC236}">
                <a16:creationId xmlns:a16="http://schemas.microsoft.com/office/drawing/2014/main" id="{6DC44BEC-0EB6-40BC-A355-4F1DD14EF568}"/>
              </a:ext>
            </a:extLst>
          </p:cNvPr>
          <p:cNvSpPr txBox="1"/>
          <p:nvPr/>
        </p:nvSpPr>
        <p:spPr>
          <a:xfrm>
            <a:off x="1474809" y="3628644"/>
            <a:ext cx="885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0070C0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輸入</a:t>
            </a: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183D795C-28DA-4FE8-A5AA-E5E377AA095F}"/>
              </a:ext>
            </a:extLst>
          </p:cNvPr>
          <p:cNvSpPr txBox="1"/>
          <p:nvPr/>
        </p:nvSpPr>
        <p:spPr>
          <a:xfrm>
            <a:off x="1474809" y="4337396"/>
            <a:ext cx="885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C00000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字串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C0ED2956-0C4F-4F7C-89B0-D52145500559}"/>
              </a:ext>
            </a:extLst>
          </p:cNvPr>
          <p:cNvGrpSpPr/>
          <p:nvPr/>
        </p:nvGrpSpPr>
        <p:grpSpPr>
          <a:xfrm>
            <a:off x="3377462" y="2782750"/>
            <a:ext cx="829106" cy="782801"/>
            <a:chOff x="3310814" y="4357395"/>
            <a:chExt cx="1083904" cy="1026368"/>
          </a:xfrm>
        </p:grpSpPr>
        <p:sp>
          <p:nvSpPr>
            <p:cNvPr id="2" name="箭號: 弧形左彎 1">
              <a:extLst>
                <a:ext uri="{FF2B5EF4-FFF2-40B4-BE49-F238E27FC236}">
                  <a16:creationId xmlns:a16="http://schemas.microsoft.com/office/drawing/2014/main" id="{2151A0FB-C504-4EF7-BBEF-DECC035A853D}"/>
                </a:ext>
              </a:extLst>
            </p:cNvPr>
            <p:cNvSpPr/>
            <p:nvPr/>
          </p:nvSpPr>
          <p:spPr>
            <a:xfrm>
              <a:off x="3909527" y="4357396"/>
              <a:ext cx="485191" cy="1026367"/>
            </a:xfrm>
            <a:prstGeom prst="curvedLeftArrow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箭號: 弧形左彎 13">
              <a:extLst>
                <a:ext uri="{FF2B5EF4-FFF2-40B4-BE49-F238E27FC236}">
                  <a16:creationId xmlns:a16="http://schemas.microsoft.com/office/drawing/2014/main" id="{3155B158-6706-4E5D-A643-BD5B7BF15EEB}"/>
                </a:ext>
              </a:extLst>
            </p:cNvPr>
            <p:cNvSpPr/>
            <p:nvPr/>
          </p:nvSpPr>
          <p:spPr>
            <a:xfrm rot="10800000">
              <a:off x="3310814" y="4357395"/>
              <a:ext cx="485191" cy="1026367"/>
            </a:xfrm>
            <a:prstGeom prst="curvedLeftArrow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F90659D8-F6BF-483E-A373-F6880AD53626}"/>
              </a:ext>
            </a:extLst>
          </p:cNvPr>
          <p:cNvSpPr/>
          <p:nvPr/>
        </p:nvSpPr>
        <p:spPr>
          <a:xfrm>
            <a:off x="5103129" y="2712484"/>
            <a:ext cx="123066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+/-</a:t>
            </a:r>
          </a:p>
        </p:txBody>
      </p:sp>
      <p:sp>
        <p:nvSpPr>
          <p:cNvPr id="15" name="箭號: 向右 14">
            <a:extLst>
              <a:ext uri="{FF2B5EF4-FFF2-40B4-BE49-F238E27FC236}">
                <a16:creationId xmlns:a16="http://schemas.microsoft.com/office/drawing/2014/main" id="{3B869D63-9DA0-486C-B7F9-296F60F8F4E2}"/>
              </a:ext>
            </a:extLst>
          </p:cNvPr>
          <p:cNvSpPr/>
          <p:nvPr/>
        </p:nvSpPr>
        <p:spPr>
          <a:xfrm>
            <a:off x="2716825" y="2994516"/>
            <a:ext cx="371137" cy="345843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箭號: 向右 33">
            <a:extLst>
              <a:ext uri="{FF2B5EF4-FFF2-40B4-BE49-F238E27FC236}">
                <a16:creationId xmlns:a16="http://schemas.microsoft.com/office/drawing/2014/main" id="{9A988B56-9A3E-4ADD-B81E-07C087D3E483}"/>
              </a:ext>
            </a:extLst>
          </p:cNvPr>
          <p:cNvSpPr/>
          <p:nvPr/>
        </p:nvSpPr>
        <p:spPr>
          <a:xfrm>
            <a:off x="4580303" y="3001228"/>
            <a:ext cx="371137" cy="345843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箭號: 向右 34">
            <a:extLst>
              <a:ext uri="{FF2B5EF4-FFF2-40B4-BE49-F238E27FC236}">
                <a16:creationId xmlns:a16="http://schemas.microsoft.com/office/drawing/2014/main" id="{38F6F5C0-2B48-4CB5-A06F-55A666C356EB}"/>
              </a:ext>
            </a:extLst>
          </p:cNvPr>
          <p:cNvSpPr/>
          <p:nvPr/>
        </p:nvSpPr>
        <p:spPr>
          <a:xfrm>
            <a:off x="6485480" y="3001228"/>
            <a:ext cx="371137" cy="345843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A95F5ABD-157F-45B4-BDA0-11D3DFB4FE7A}"/>
              </a:ext>
            </a:extLst>
          </p:cNvPr>
          <p:cNvGrpSpPr/>
          <p:nvPr/>
        </p:nvGrpSpPr>
        <p:grpSpPr>
          <a:xfrm>
            <a:off x="7071571" y="2761736"/>
            <a:ext cx="829106" cy="782801"/>
            <a:chOff x="3310814" y="4357395"/>
            <a:chExt cx="1083904" cy="1026368"/>
          </a:xfrm>
        </p:grpSpPr>
        <p:sp>
          <p:nvSpPr>
            <p:cNvPr id="37" name="箭號: 弧形左彎 36">
              <a:extLst>
                <a:ext uri="{FF2B5EF4-FFF2-40B4-BE49-F238E27FC236}">
                  <a16:creationId xmlns:a16="http://schemas.microsoft.com/office/drawing/2014/main" id="{50EF26E9-0EC9-4946-A939-E17E3CFCDE7F}"/>
                </a:ext>
              </a:extLst>
            </p:cNvPr>
            <p:cNvSpPr/>
            <p:nvPr/>
          </p:nvSpPr>
          <p:spPr>
            <a:xfrm>
              <a:off x="3909527" y="4357396"/>
              <a:ext cx="485191" cy="1026367"/>
            </a:xfrm>
            <a:prstGeom prst="curvedLeftArrow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箭號: 弧形左彎 37">
              <a:extLst>
                <a:ext uri="{FF2B5EF4-FFF2-40B4-BE49-F238E27FC236}">
                  <a16:creationId xmlns:a16="http://schemas.microsoft.com/office/drawing/2014/main" id="{E4B017B7-7950-4787-BAA5-0B80B430C45B}"/>
                </a:ext>
              </a:extLst>
            </p:cNvPr>
            <p:cNvSpPr/>
            <p:nvPr/>
          </p:nvSpPr>
          <p:spPr>
            <a:xfrm rot="10800000">
              <a:off x="3310814" y="4357395"/>
              <a:ext cx="485191" cy="1026367"/>
            </a:xfrm>
            <a:prstGeom prst="curvedLeftArrow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9" name="箭號: 向右 38">
            <a:extLst>
              <a:ext uri="{FF2B5EF4-FFF2-40B4-BE49-F238E27FC236}">
                <a16:creationId xmlns:a16="http://schemas.microsoft.com/office/drawing/2014/main" id="{11082062-D429-4AC2-A79D-995190D0B58F}"/>
              </a:ext>
            </a:extLst>
          </p:cNvPr>
          <p:cNvSpPr/>
          <p:nvPr/>
        </p:nvSpPr>
        <p:spPr>
          <a:xfrm>
            <a:off x="8180486" y="3001228"/>
            <a:ext cx="371137" cy="345843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E7D041A7-B31E-4593-AAF1-CA55A6A0A219}"/>
              </a:ext>
            </a:extLst>
          </p:cNvPr>
          <p:cNvCxnSpPr>
            <a:cxnSpLocks/>
          </p:cNvCxnSpPr>
          <p:nvPr/>
        </p:nvCxnSpPr>
        <p:spPr>
          <a:xfrm>
            <a:off x="1412380" y="4217437"/>
            <a:ext cx="8612155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C0BAE6FB-EBBC-4AE3-8777-ACA5CBB15267}"/>
              </a:ext>
            </a:extLst>
          </p:cNvPr>
          <p:cNvSpPr txBox="1"/>
          <p:nvPr/>
        </p:nvSpPr>
        <p:spPr>
          <a:xfrm>
            <a:off x="3418192" y="3617523"/>
            <a:ext cx="885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0070C0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轉換</a:t>
            </a:r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F16F0597-09A6-4DE2-80E1-5E09816AF0C8}"/>
              </a:ext>
            </a:extLst>
          </p:cNvPr>
          <p:cNvSpPr txBox="1"/>
          <p:nvPr/>
        </p:nvSpPr>
        <p:spPr>
          <a:xfrm>
            <a:off x="5077446" y="3614009"/>
            <a:ext cx="1408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0070C0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計算平均</a:t>
            </a: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B9BC06DE-D41D-42A8-9FC5-FBF9C7CE59D2}"/>
              </a:ext>
            </a:extLst>
          </p:cNvPr>
          <p:cNvSpPr txBox="1"/>
          <p:nvPr/>
        </p:nvSpPr>
        <p:spPr>
          <a:xfrm>
            <a:off x="6909411" y="3602367"/>
            <a:ext cx="1408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0070C0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轉換組合</a:t>
            </a: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22A71879-5E85-4032-A5D0-AD1645BC74D1}"/>
              </a:ext>
            </a:extLst>
          </p:cNvPr>
          <p:cNvSpPr txBox="1"/>
          <p:nvPr/>
        </p:nvSpPr>
        <p:spPr>
          <a:xfrm>
            <a:off x="8990233" y="3590725"/>
            <a:ext cx="885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0070C0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輸出</a:t>
            </a: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93E6EDCF-4A8B-4137-9721-C94F6F9792E9}"/>
              </a:ext>
            </a:extLst>
          </p:cNvPr>
          <p:cNvSpPr txBox="1"/>
          <p:nvPr/>
        </p:nvSpPr>
        <p:spPr>
          <a:xfrm>
            <a:off x="3392515" y="4333875"/>
            <a:ext cx="885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C00000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整數</a:t>
            </a: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16F4121E-30A1-4C54-8D18-B1E6D735076C}"/>
              </a:ext>
            </a:extLst>
          </p:cNvPr>
          <p:cNvSpPr txBox="1"/>
          <p:nvPr/>
        </p:nvSpPr>
        <p:spPr>
          <a:xfrm>
            <a:off x="5158532" y="4342612"/>
            <a:ext cx="11752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C00000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浮點數</a:t>
            </a: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BDBB918C-D6C3-4D72-AF24-E556292BBD46}"/>
              </a:ext>
            </a:extLst>
          </p:cNvPr>
          <p:cNvSpPr txBox="1"/>
          <p:nvPr/>
        </p:nvSpPr>
        <p:spPr>
          <a:xfrm>
            <a:off x="7170510" y="4333874"/>
            <a:ext cx="885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C00000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字串</a:t>
            </a: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599A2522-63FD-419D-B23A-7C3454D98893}"/>
              </a:ext>
            </a:extLst>
          </p:cNvPr>
          <p:cNvSpPr txBox="1"/>
          <p:nvPr/>
        </p:nvSpPr>
        <p:spPr>
          <a:xfrm>
            <a:off x="8990233" y="4314250"/>
            <a:ext cx="885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C00000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字串</a:t>
            </a:r>
          </a:p>
        </p:txBody>
      </p:sp>
    </p:spTree>
    <p:extLst>
      <p:ext uri="{BB962C8B-B14F-4D97-AF65-F5344CB8AC3E}">
        <p14:creationId xmlns:p14="http://schemas.microsoft.com/office/powerpoint/2010/main" val="3351855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421</TotalTime>
  <Words>29</Words>
  <Application>Microsoft Office PowerPoint</Application>
  <PresentationFormat>寬螢幕</PresentationFormat>
  <Paragraphs>22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10" baseType="lpstr">
      <vt:lpstr>華康中圓體</vt:lpstr>
      <vt:lpstr>微軟正黑體 Light</vt:lpstr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41</cp:revision>
  <dcterms:created xsi:type="dcterms:W3CDTF">2021-12-28T13:26:05Z</dcterms:created>
  <dcterms:modified xsi:type="dcterms:W3CDTF">2022-03-19T22:08:35Z</dcterms:modified>
</cp:coreProperties>
</file>