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哈囉程式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功能測試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9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哈囉</a:t>
            </a:r>
            <a:endParaRPr lang="zh-TW" altLang="en-US" sz="11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800" dirty="0">
                <a:latin typeface="微軟正黑體" panose="020B0604030504040204" pitchFamily="34" charset="-120"/>
              </a:rPr>
              <a:t>設值 </a:t>
            </a:r>
            <a: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=</a:t>
            </a:r>
            <a:b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右邊的值設給左邊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800" dirty="0">
                <a:latin typeface="微軟正黑體" panose="020B0604030504040204" pitchFamily="34" charset="-120"/>
              </a:rPr>
              <a:t>input( )</a:t>
            </a:r>
            <a:b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輸入函式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提示訊息</a:t>
            </a:r>
            <a:b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請問您的名字是？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’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文字需在單引號內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4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檢視 變數面板</a:t>
            </a:r>
            <a:b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input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800" dirty="0">
                <a:latin typeface="微軟正黑體" panose="020B0604030504040204" pitchFamily="34" charset="-120"/>
              </a:rPr>
              <a:t>print( )</a:t>
            </a:r>
            <a:b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輸出函式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列印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7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哈囉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, name,‘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您好！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’ 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輸出多個項目</a:t>
            </a:r>
            <a:b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以逗號分開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669</TotalTime>
  <Words>91</Words>
  <Application>Microsoft Office PowerPoint</Application>
  <PresentationFormat>寬螢幕</PresentationFormat>
  <Paragraphs>12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哈囉</vt:lpstr>
      <vt:lpstr>變數name 加入變數清單</vt:lpstr>
      <vt:lpstr>設值 = 右邊的值設給左邊</vt:lpstr>
      <vt:lpstr>input( ) 輸入函式</vt:lpstr>
      <vt:lpstr>提示訊息 ‘請問您的名字是？’ 文字需在單引號內</vt:lpstr>
      <vt:lpstr>檢視 變數面板 測試input</vt:lpstr>
      <vt:lpstr>print( ) 輸出函式(列印)</vt:lpstr>
      <vt:lpstr>‘哈囉, name,‘您好！’  輸出多個項目 (以逗號分開)</vt:lpstr>
      <vt:lpstr>功能測試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100</cp:revision>
  <dcterms:created xsi:type="dcterms:W3CDTF">2021-12-28T13:26:05Z</dcterms:created>
  <dcterms:modified xsi:type="dcterms:W3CDTF">2022-03-16T06:23:20Z</dcterms:modified>
</cp:coreProperties>
</file>