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2" r:id="rId2"/>
    <p:sldId id="264" r:id="rId3"/>
    <p:sldId id="263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76C1A0-3538-4D3A-BD74-AB9C62BD1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4C6D262-6917-4138-A112-32554AABA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467921-686D-4260-9DEC-9CF623CE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050F45-5E6E-43DF-974B-38EBC9A6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A55E34-CB0A-4F2A-8269-6C074600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89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277D6B-D934-4291-BD50-A895FDC9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3560D8-CE9D-4EA6-AB9C-72F1D9882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58696-16AB-4651-A960-CDFFD38C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95F75F-DB01-4A1C-9541-6E9BEB06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85D2D6-21E7-4192-912F-B4DF204C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93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EBC6C0-BA85-416F-B751-7C5F81114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8518BD-F6EB-46A6-B5CE-466120441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A60613-AB02-4D83-9E2F-84B9031D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8BFACE-6B21-4005-A96B-DE3972F9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D3590C-74A8-484E-9082-B89FB7C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9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C11A1-F241-4E5F-AF7E-809D6F3C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B8DC69-E16D-44C5-94A8-B1EA296BC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D8E2DA-71A5-4749-985C-656ABA32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934787-5247-4713-BCC0-0F5768DC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EDF2B8-9AE4-4A63-8111-BDA425B5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14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9A149-E052-430C-B3CC-861D47E9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FE5847-9A59-422D-99B3-AB85362E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2AD367-EDD0-44B5-913A-C660DDE1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36367A-4354-4D63-B88C-6AC1EAF1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8F5235-0A34-485A-856B-BC87D734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40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A0CBA-569E-4048-9701-E851EBFA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F754C2-47FC-4932-B19F-26AB48EB2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6F2307-B1BE-4C2A-A053-9EE37B78A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C110C3-D96C-4F89-B96E-9EA2D29A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0C1C11-3A2C-4356-89A1-8614A1EC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A782F-5E52-4553-862A-80760A3A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41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895C6-6D71-49BF-A06E-39F88E3E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3DD046-BADB-47AA-B5B8-4D1A08538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004507-0E0E-461A-8B5E-D989D80EF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F05EF7E-9792-46FA-82E8-9408E289D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D501AF-D08E-4BC0-A983-E8A91ACD0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ED6C6D6-3244-4D6E-933A-92540DA8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496F16-60EE-4A27-9373-B7BA2800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407F20-E620-45A8-BEC5-6CB74592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7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883A5-28EF-4763-8A8E-8381FF7B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C78DC7-90BF-45CF-AB15-EC5133ED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F85BCA7-54DA-474B-817C-AD194203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06BDA4-B20B-4163-9E2B-63E918A4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50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7A03CA-CD6E-46FD-BB3E-8E994014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0CB2908-BEEE-4964-9396-F104D925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A45373-0839-486F-B51E-11C27B10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68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369D9-21EE-4F5B-B76B-9B3E6D8D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0763FB-7326-4062-ABC5-034B1BAC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B77DC4-A5B8-454B-993F-D61DC4A46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280151-C479-4554-AB52-D55DFB1B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5B8490-59BF-4E7F-AF01-3E60FF55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5A486E-3393-4B6B-8E6E-89E7384E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62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A00D95-2943-4F57-9B15-5FDC63C1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A9C759-9395-4160-8516-6909A3742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66AEDF-65E2-4116-AC1F-A5E8CF48E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350AE0-0918-4514-A192-EED12317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A9C1BF-9A33-4F8D-9701-F9E267FB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CE70E0-A161-482E-8778-1A719444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21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CF6DA0F-BF15-4029-BDD0-8574B014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BAD024-DD39-4ACF-A5E7-B9447CA0C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7BD169-200C-4E31-A85B-248275A3B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6A518-A0C3-4B00-9084-763C6916F68A}" type="datetimeFigureOut">
              <a:rPr lang="zh-TW" altLang="en-US" smtClean="0"/>
              <a:t>2022/3/16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E2923A-7D75-4CB3-AB27-06308E35F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2D1268-EF10-4996-9ABB-22169611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49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5850CD98-0C8C-4816-B0AA-99A279485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920" y="2709861"/>
            <a:ext cx="1657350" cy="14382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799708B-1A0E-477F-979B-353AB5F9B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015" y="2810259"/>
            <a:ext cx="1657350" cy="1438275"/>
          </a:xfrm>
          <a:prstGeom prst="rect">
            <a:avLst/>
          </a:prstGeom>
        </p:spPr>
      </p:pic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0F634FF-6451-49EC-9F19-7866E8A7045B}"/>
              </a:ext>
            </a:extLst>
          </p:cNvPr>
          <p:cNvCxnSpPr/>
          <p:nvPr/>
        </p:nvCxnSpPr>
        <p:spPr>
          <a:xfrm flipV="1">
            <a:off x="1489981" y="2709860"/>
            <a:ext cx="1427584" cy="5598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B0F4B34-B2CE-4F69-8DA8-0A6AF1F550DC}"/>
              </a:ext>
            </a:extLst>
          </p:cNvPr>
          <p:cNvCxnSpPr>
            <a:cxnSpLocks/>
          </p:cNvCxnSpPr>
          <p:nvPr/>
        </p:nvCxnSpPr>
        <p:spPr>
          <a:xfrm>
            <a:off x="1489981" y="3692684"/>
            <a:ext cx="1427584" cy="4447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559C149-AF4F-4E57-A382-CE11321BE97F}"/>
              </a:ext>
            </a:extLst>
          </p:cNvPr>
          <p:cNvSpPr txBox="1"/>
          <p:nvPr/>
        </p:nvSpPr>
        <p:spPr>
          <a:xfrm>
            <a:off x="1711390" y="3198165"/>
            <a:ext cx="1427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早安</a:t>
            </a:r>
          </a:p>
        </p:txBody>
      </p:sp>
      <p:sp>
        <p:nvSpPr>
          <p:cNvPr id="19" name="語音泡泡: 橢圓形 18">
            <a:extLst>
              <a:ext uri="{FF2B5EF4-FFF2-40B4-BE49-F238E27FC236}">
                <a16:creationId xmlns:a16="http://schemas.microsoft.com/office/drawing/2014/main" id="{1FC22EEF-83B3-43D5-8531-0647C9539CA3}"/>
              </a:ext>
            </a:extLst>
          </p:cNvPr>
          <p:cNvSpPr/>
          <p:nvPr/>
        </p:nvSpPr>
        <p:spPr>
          <a:xfrm>
            <a:off x="6382138" y="2535687"/>
            <a:ext cx="1427584" cy="1259632"/>
          </a:xfrm>
          <a:prstGeom prst="wedgeEllipseCallout">
            <a:avLst>
              <a:gd name="adj1" fmla="val 60213"/>
              <a:gd name="adj2" fmla="val 3805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你好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E66E693-A2A5-4BB2-88A5-4AB856AD044F}"/>
              </a:ext>
            </a:extLst>
          </p:cNvPr>
          <p:cNvCxnSpPr>
            <a:cxnSpLocks/>
          </p:cNvCxnSpPr>
          <p:nvPr/>
        </p:nvCxnSpPr>
        <p:spPr>
          <a:xfrm>
            <a:off x="5579706" y="2425959"/>
            <a:ext cx="0" cy="220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3115229-3A5A-41F8-9D5D-5B9097ED92B8}"/>
              </a:ext>
            </a:extLst>
          </p:cNvPr>
          <p:cNvSpPr txBox="1"/>
          <p:nvPr/>
        </p:nvSpPr>
        <p:spPr>
          <a:xfrm>
            <a:off x="3623194" y="4058782"/>
            <a:ext cx="1427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聽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2AA1697-65EB-4D79-AACB-352B4FFFBBB0}"/>
              </a:ext>
            </a:extLst>
          </p:cNvPr>
          <p:cNvSpPr txBox="1"/>
          <p:nvPr/>
        </p:nvSpPr>
        <p:spPr>
          <a:xfrm>
            <a:off x="8335154" y="4137443"/>
            <a:ext cx="1427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說</a:t>
            </a: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E66E693-A2A5-4BB2-88A5-4AB856AD044F}"/>
              </a:ext>
            </a:extLst>
          </p:cNvPr>
          <p:cNvCxnSpPr>
            <a:cxnSpLocks/>
          </p:cNvCxnSpPr>
          <p:nvPr/>
        </p:nvCxnSpPr>
        <p:spPr>
          <a:xfrm>
            <a:off x="5579706" y="2069197"/>
            <a:ext cx="0" cy="220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3115229-3A5A-41F8-9D5D-5B9097ED92B8}"/>
              </a:ext>
            </a:extLst>
          </p:cNvPr>
          <p:cNvSpPr txBox="1"/>
          <p:nvPr/>
        </p:nvSpPr>
        <p:spPr>
          <a:xfrm>
            <a:off x="4019172" y="3350378"/>
            <a:ext cx="1427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輸入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1E24AD8-DFA3-4D8F-A352-270C73149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81" y="2535399"/>
            <a:ext cx="1146841" cy="106329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3864406-CE46-49F6-B61D-6DE35A537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307" y="2617818"/>
            <a:ext cx="1230662" cy="898459"/>
          </a:xfrm>
          <a:prstGeom prst="rect">
            <a:avLst/>
          </a:prstGeom>
        </p:spPr>
      </p:pic>
      <p:sp>
        <p:nvSpPr>
          <p:cNvPr id="6" name="矩形: 按鈕形 5">
            <a:extLst>
              <a:ext uri="{FF2B5EF4-FFF2-40B4-BE49-F238E27FC236}">
                <a16:creationId xmlns:a16="http://schemas.microsoft.com/office/drawing/2014/main" id="{92CF4366-1669-4ACF-8A81-1E5E61487206}"/>
              </a:ext>
            </a:extLst>
          </p:cNvPr>
          <p:cNvSpPr/>
          <p:nvPr/>
        </p:nvSpPr>
        <p:spPr>
          <a:xfrm>
            <a:off x="4090941" y="2280559"/>
            <a:ext cx="1022234" cy="695906"/>
          </a:xfrm>
          <a:prstGeom prst="beve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電腦</a:t>
            </a: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44B46D07-FAF3-4D98-8F8C-A35DB0846FE3}"/>
              </a:ext>
            </a:extLst>
          </p:cNvPr>
          <p:cNvCxnSpPr>
            <a:cxnSpLocks/>
          </p:cNvCxnSpPr>
          <p:nvPr/>
        </p:nvCxnSpPr>
        <p:spPr>
          <a:xfrm flipV="1">
            <a:off x="2938075" y="2617820"/>
            <a:ext cx="1072393" cy="449228"/>
          </a:xfrm>
          <a:prstGeom prst="bentConnector3">
            <a:avLst>
              <a:gd name="adj1" fmla="val 5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DC44BEC-0EB6-40BC-A355-4F1DD14EF568}"/>
              </a:ext>
            </a:extLst>
          </p:cNvPr>
          <p:cNvSpPr txBox="1"/>
          <p:nvPr/>
        </p:nvSpPr>
        <p:spPr>
          <a:xfrm>
            <a:off x="1890936" y="3322188"/>
            <a:ext cx="1427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打字</a:t>
            </a:r>
          </a:p>
        </p:txBody>
      </p:sp>
      <p:sp>
        <p:nvSpPr>
          <p:cNvPr id="25" name="矩形: 按鈕形 24">
            <a:extLst>
              <a:ext uri="{FF2B5EF4-FFF2-40B4-BE49-F238E27FC236}">
                <a16:creationId xmlns:a16="http://schemas.microsoft.com/office/drawing/2014/main" id="{F689541A-8F12-4FD3-82D6-4BDEE7C68A5F}"/>
              </a:ext>
            </a:extLst>
          </p:cNvPr>
          <p:cNvSpPr/>
          <p:nvPr/>
        </p:nvSpPr>
        <p:spPr>
          <a:xfrm>
            <a:off x="6005688" y="2280559"/>
            <a:ext cx="1022234" cy="695906"/>
          </a:xfrm>
          <a:prstGeom prst="beve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電腦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D987594F-91C4-43BF-837A-1E6F14123419}"/>
              </a:ext>
            </a:extLst>
          </p:cNvPr>
          <p:cNvCxnSpPr>
            <a:cxnSpLocks/>
          </p:cNvCxnSpPr>
          <p:nvPr/>
        </p:nvCxnSpPr>
        <p:spPr>
          <a:xfrm>
            <a:off x="7166538" y="2678107"/>
            <a:ext cx="1072393" cy="449228"/>
          </a:xfrm>
          <a:prstGeom prst="bentConnector3">
            <a:avLst>
              <a:gd name="adj1" fmla="val 50000"/>
            </a:avLst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F731AE5-CF06-42DE-A019-CE77C74F2874}"/>
              </a:ext>
            </a:extLst>
          </p:cNvPr>
          <p:cNvSpPr txBox="1"/>
          <p:nvPr/>
        </p:nvSpPr>
        <p:spPr>
          <a:xfrm>
            <a:off x="5913287" y="3376723"/>
            <a:ext cx="1427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輸出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83D795C-28DA-4FE8-A5AA-E5E377AA095F}"/>
              </a:ext>
            </a:extLst>
          </p:cNvPr>
          <p:cNvSpPr txBox="1"/>
          <p:nvPr/>
        </p:nvSpPr>
        <p:spPr>
          <a:xfrm>
            <a:off x="8504225" y="3376723"/>
            <a:ext cx="1427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顯示</a:t>
            </a:r>
          </a:p>
        </p:txBody>
      </p:sp>
    </p:spTree>
    <p:extLst>
      <p:ext uri="{BB962C8B-B14F-4D97-AF65-F5344CB8AC3E}">
        <p14:creationId xmlns:p14="http://schemas.microsoft.com/office/powerpoint/2010/main" val="332186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351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11</Words>
  <Application>Microsoft Office PowerPoint</Application>
  <PresentationFormat>寬螢幕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35</cp:revision>
  <dcterms:created xsi:type="dcterms:W3CDTF">2021-12-28T13:26:05Z</dcterms:created>
  <dcterms:modified xsi:type="dcterms:W3CDTF">2022-03-16T14:30:16Z</dcterms:modified>
</cp:coreProperties>
</file>