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70" r:id="rId4"/>
    <p:sldId id="273" r:id="rId5"/>
    <p:sldId id="272" r:id="rId6"/>
    <p:sldId id="260" r:id="rId7"/>
    <p:sldId id="290" r:id="rId8"/>
    <p:sldId id="267" r:id="rId9"/>
    <p:sldId id="276" r:id="rId10"/>
    <p:sldId id="286" r:id="rId11"/>
    <p:sldId id="287" r:id="rId12"/>
    <p:sldId id="288" r:id="rId13"/>
    <p:sldId id="289" r:id="rId14"/>
    <p:sldId id="282" r:id="rId15"/>
    <p:sldId id="292" r:id="rId16"/>
    <p:sldId id="293" r:id="rId17"/>
    <p:sldId id="294" r:id="rId18"/>
    <p:sldId id="295" r:id="rId19"/>
    <p:sldId id="300" r:id="rId20"/>
    <p:sldId id="297" r:id="rId21"/>
    <p:sldId id="296" r:id="rId22"/>
    <p:sldId id="298" r:id="rId23"/>
    <p:sldId id="29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迴轉線條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*4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3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+50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0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-50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9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2052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角度迭代</a:t>
            </a:r>
          </a:p>
        </p:txBody>
      </p:sp>
    </p:spTree>
    <p:extLst>
      <p:ext uri="{BB962C8B-B14F-4D97-AF65-F5344CB8AC3E}">
        <p14:creationId xmlns:p14="http://schemas.microsoft.com/office/powerpoint/2010/main" val="33601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恢復成 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360/4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2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360/6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觀察變化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1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360/6+1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360/4-1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2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迴轉線條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19967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玩轉禪繞</a:t>
            </a:r>
          </a:p>
        </p:txBody>
      </p:sp>
    </p:spTree>
    <p:extLst>
      <p:ext uri="{BB962C8B-B14F-4D97-AF65-F5344CB8AC3E}">
        <p14:creationId xmlns:p14="http://schemas.microsoft.com/office/powerpoint/2010/main" val="185273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500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360/4+1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0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/2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30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試試不同的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創造屬於你的禪繞畫</a:t>
            </a:r>
          </a:p>
        </p:txBody>
      </p:sp>
    </p:spTree>
    <p:extLst>
      <p:ext uri="{BB962C8B-B14F-4D97-AF65-F5344CB8AC3E}">
        <p14:creationId xmlns:p14="http://schemas.microsoft.com/office/powerpoint/2010/main" val="3815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1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方陣擴大</a:t>
            </a: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正方形</a:t>
            </a: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速度</a:t>
            </a:r>
            <a:r>
              <a:rPr lang="en-US" altLang="zh-TW" sz="1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(‘fastest’)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加快海龜速度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3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向前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使用迴圈變數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長度迭代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233</TotalTime>
  <Words>197</Words>
  <Application>Microsoft Office PowerPoint</Application>
  <PresentationFormat>寬螢幕</PresentationFormat>
  <Paragraphs>25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迴轉線條</vt:lpstr>
      <vt:lpstr>匯入海龜模組 完成  需放最後</vt:lpstr>
      <vt:lpstr>PowerPoint 簡報</vt:lpstr>
      <vt:lpstr>向前(50) 右轉(90)</vt:lpstr>
      <vt:lpstr>重複4次 畫出正方形</vt:lpstr>
      <vt:lpstr>重複100次 速度(‘fastest’) 加快海龜速度</vt:lpstr>
      <vt:lpstr>改為 向前(數) 使用迴圈變數</vt:lpstr>
      <vt:lpstr>PowerPoint 簡報</vt:lpstr>
      <vt:lpstr>改為 向前(數*2) 觀察變化</vt:lpstr>
      <vt:lpstr>改為 向前(數*4) 觀察變化</vt:lpstr>
      <vt:lpstr>改為 向前(數+50) 觀察變化</vt:lpstr>
      <vt:lpstr>改為 向前(數-50) 觀察變化</vt:lpstr>
      <vt:lpstr>PowerPoint 簡報</vt:lpstr>
      <vt:lpstr>恢復成  向前(數)</vt:lpstr>
      <vt:lpstr>改為 右轉(360/4) 觀察變化</vt:lpstr>
      <vt:lpstr>改為 右轉(360/6) 觀察變化</vt:lpstr>
      <vt:lpstr>改為  右轉(360/6+1)</vt:lpstr>
      <vt:lpstr>改為  右轉(360/4-1)</vt:lpstr>
      <vt:lpstr>PowerPoint 簡報</vt:lpstr>
      <vt:lpstr>重複500次 向前(數*2) 右轉(360/4+1)</vt:lpstr>
      <vt:lpstr>重複360次 向前(數) 右轉(數/2)</vt:lpstr>
      <vt:lpstr>試試不同的次數 長度與角度 創造屬於你的禪繞畫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58</cp:revision>
  <dcterms:created xsi:type="dcterms:W3CDTF">2021-12-28T13:26:05Z</dcterms:created>
  <dcterms:modified xsi:type="dcterms:W3CDTF">2022-10-17T11:48:32Z</dcterms:modified>
</cp:coreProperties>
</file>