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2" r:id="rId3"/>
    <p:sldId id="267" r:id="rId4"/>
    <p:sldId id="278" r:id="rId5"/>
    <p:sldId id="300" r:id="rId6"/>
    <p:sldId id="327" r:id="rId7"/>
    <p:sldId id="268" r:id="rId8"/>
    <p:sldId id="324" r:id="rId9"/>
    <p:sldId id="328" r:id="rId10"/>
    <p:sldId id="313" r:id="rId11"/>
    <p:sldId id="329" r:id="rId12"/>
    <p:sldId id="325" r:id="rId13"/>
    <p:sldId id="330" r:id="rId14"/>
    <p:sldId id="33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60" autoAdjust="0"/>
    <p:restoredTop sz="94660"/>
  </p:normalViewPr>
  <p:slideViewPr>
    <p:cSldViewPr snapToGrid="0">
      <p:cViewPr varScale="1">
        <p:scale>
          <a:sx n="44" d="100"/>
          <a:sy n="44" d="100"/>
        </p:scale>
        <p:origin x="28" y="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72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顏色與材質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22850" y="267123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材質貼圖</a:t>
            </a:r>
          </a:p>
        </p:txBody>
      </p:sp>
    </p:spTree>
    <p:extLst>
      <p:ext uri="{BB962C8B-B14F-4D97-AF65-F5344CB8AC3E}">
        <p14:creationId xmlns:p14="http://schemas.microsoft.com/office/powerpoint/2010/main" val="4210678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新增立方體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物體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647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物體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材質貼圖</a:t>
            </a:r>
          </a:p>
        </p:txBody>
      </p:sp>
    </p:spTree>
    <p:extLst>
      <p:ext uri="{BB962C8B-B14F-4D97-AF65-F5344CB8AC3E}">
        <p14:creationId xmlns:p14="http://schemas.microsoft.com/office/powerpoint/2010/main" val="348727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匯入 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範例材質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貼上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材質檔名</a:t>
            </a:r>
          </a:p>
        </p:txBody>
      </p:sp>
    </p:spTree>
    <p:extLst>
      <p:ext uri="{BB962C8B-B14F-4D97-AF65-F5344CB8AC3E}">
        <p14:creationId xmlns:p14="http://schemas.microsoft.com/office/powerpoint/2010/main" val="3029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試試看不同材質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240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671233"/>
            <a:ext cx="6815669" cy="1515533"/>
          </a:xfrm>
        </p:spPr>
        <p:txBody>
          <a:bodyPr/>
          <a:lstStyle/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程式完成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Berlin Sans FB" panose="020E0602020502020306" pitchFamily="34" charset="0"/>
                <a:ea typeface="微軟正黑體 Light" panose="020B0304030504040204" pitchFamily="34" charset="-120"/>
              </a:rPr>
              <a:t>顏色與材質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3D</a:t>
            </a: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開頭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模擬主迴圈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最後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469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762810" y="267123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設定顏色</a:t>
            </a:r>
          </a:p>
        </p:txBody>
      </p:sp>
    </p:spTree>
    <p:extLst>
      <p:ext uri="{BB962C8B-B14F-4D97-AF65-F5344CB8AC3E}">
        <p14:creationId xmlns:p14="http://schemas.microsoft.com/office/powerpoint/2010/main" val="257963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新增箭頭</a:t>
            </a:r>
          </a:p>
        </p:txBody>
      </p:sp>
    </p:spTree>
    <p:extLst>
      <p:ext uri="{BB962C8B-B14F-4D97-AF65-F5344CB8AC3E}">
        <p14:creationId xmlns:p14="http://schemas.microsoft.com/office/powerpoint/2010/main" val="317025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8900" dirty="0">
                <a:solidFill>
                  <a:schemeClr val="tx1"/>
                </a:solidFill>
                <a:latin typeface="微軟正黑體" panose="020B0604030504040204" pitchFamily="34" charset="-120"/>
              </a:rPr>
              <a:t>3D</a:t>
            </a:r>
            <a:r>
              <a:rPr lang="zh-TW" altLang="en-US" sz="8900" dirty="0">
                <a:solidFill>
                  <a:schemeClr val="tx1"/>
                </a:solidFill>
                <a:latin typeface="微軟正黑體" panose="020B0604030504040204" pitchFamily="34" charset="-120"/>
              </a:rPr>
              <a:t>程式 輔助功能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995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顏色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red 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紅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871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8000" dirty="0" err="1">
                <a:solidFill>
                  <a:schemeClr val="tx1"/>
                </a:solidFill>
                <a:latin typeface="微軟正黑體" panose="020B0604030504040204" pitchFamily="34" charset="-120"/>
              </a:rPr>
              <a:t>rgb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顏色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255, 255, 0</a:t>
            </a:r>
            <a:b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紅 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+ 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綠 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= 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黃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288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位置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x = -2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505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1383</TotalTime>
  <Words>85</Words>
  <Application>Microsoft Office PowerPoint</Application>
  <PresentationFormat>寬螢幕</PresentationFormat>
  <Paragraphs>16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儲存檔案: 顏色與材質</vt:lpstr>
      <vt:lpstr>匯入3D模組(開頭) 模擬主迴圈(最後)</vt:lpstr>
      <vt:lpstr>PowerPoint 簡報</vt:lpstr>
      <vt:lpstr>新增箭頭</vt:lpstr>
      <vt:lpstr>3D程式 輔助功能</vt:lpstr>
      <vt:lpstr>顏色 red 紅</vt:lpstr>
      <vt:lpstr> rgb顏色 255, 255, 0 紅 + 綠 = 黃</vt:lpstr>
      <vt:lpstr> 位置x = -2</vt:lpstr>
      <vt:lpstr>PowerPoint 簡報</vt:lpstr>
      <vt:lpstr>新增立方體 改為物體2</vt:lpstr>
      <vt:lpstr>物體2 材質貼圖</vt:lpstr>
      <vt:lpstr>匯入 範例材質 貼上材質檔名</vt:lpstr>
      <vt:lpstr>試試看不同材質</vt:lpstr>
      <vt:lpstr>程式完成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113</cp:revision>
  <dcterms:created xsi:type="dcterms:W3CDTF">2021-12-28T13:26:05Z</dcterms:created>
  <dcterms:modified xsi:type="dcterms:W3CDTF">2022-05-17T02:18:30Z</dcterms:modified>
</cp:coreProperties>
</file>