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78" r:id="rId5"/>
    <p:sldId id="300" r:id="rId6"/>
    <p:sldId id="327" r:id="rId7"/>
    <p:sldId id="268" r:id="rId8"/>
    <p:sldId id="324" r:id="rId9"/>
    <p:sldId id="313" r:id="rId10"/>
    <p:sldId id="314" r:id="rId11"/>
    <p:sldId id="325" r:id="rId12"/>
    <p:sldId id="32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3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3</a:t>
            </a:r>
            <a:r>
              <a:rPr lang="zh-TW" altLang="en-US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軸縮放與旋轉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事件函式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當更新時</a:t>
            </a:r>
          </a:p>
        </p:txBody>
      </p:sp>
    </p:spTree>
    <p:extLst>
      <p:ext uri="{BB962C8B-B14F-4D97-AF65-F5344CB8AC3E}">
        <p14:creationId xmlns:p14="http://schemas.microsoft.com/office/powerpoint/2010/main" val="12284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 +=  1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+=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加後設值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72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改成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340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縮放與旋轉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3</a:t>
            </a:r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軸縮放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新增立方體線框</a:t>
            </a:r>
          </a:p>
        </p:txBody>
      </p:sp>
    </p:spTree>
    <p:extLst>
      <p:ext uri="{BB962C8B-B14F-4D97-AF65-F5344CB8AC3E}">
        <p14:creationId xmlns:p14="http://schemas.microsoft.com/office/powerpoint/2010/main" val="3170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3D</a:t>
            </a:r>
            <a:r>
              <a:rPr lang="zh-TW" altLang="en-US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程式 輔助功能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99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依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x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軸縮放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縮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7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縮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縮放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 = 10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28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2285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繞軸旋轉</a:t>
            </a:r>
          </a:p>
        </p:txBody>
      </p:sp>
    </p:spTree>
    <p:extLst>
      <p:ext uri="{BB962C8B-B14F-4D97-AF65-F5344CB8AC3E}">
        <p14:creationId xmlns:p14="http://schemas.microsoft.com/office/powerpoint/2010/main" val="421067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1350</TotalTime>
  <Words>92</Words>
  <Application>Microsoft Office PowerPoint</Application>
  <PresentationFormat>寬螢幕</PresentationFormat>
  <Paragraphs>14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縮放與旋轉</vt:lpstr>
      <vt:lpstr>匯入3D模組(開頭) 模擬主迴圈(最後)</vt:lpstr>
      <vt:lpstr>PowerPoint 簡報</vt:lpstr>
      <vt:lpstr>新增立方體線框</vt:lpstr>
      <vt:lpstr>3D程式 輔助功能</vt:lpstr>
      <vt:lpstr>依x軸縮放 縮放x = 2</vt:lpstr>
      <vt:lpstr>縮放y = 5 縮放z = 10</vt:lpstr>
      <vt:lpstr>PowerPoint 簡報</vt:lpstr>
      <vt:lpstr>事件函式 當更新時</vt:lpstr>
      <vt:lpstr>旋轉x  +=  1 += 加後設值(改變)</vt:lpstr>
      <vt:lpstr>改成旋轉z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107</cp:revision>
  <dcterms:created xsi:type="dcterms:W3CDTF">2021-12-28T13:26:05Z</dcterms:created>
  <dcterms:modified xsi:type="dcterms:W3CDTF">2022-05-17T01:05:26Z</dcterms:modified>
</cp:coreProperties>
</file>