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32" r:id="rId6"/>
    <p:sldId id="333" r:id="rId7"/>
    <p:sldId id="334" r:id="rId8"/>
    <p:sldId id="335" r:id="rId9"/>
    <p:sldId id="300" r:id="rId10"/>
    <p:sldId id="327" r:id="rId11"/>
    <p:sldId id="268" r:id="rId12"/>
    <p:sldId id="324" r:id="rId13"/>
    <p:sldId id="328" r:id="rId14"/>
    <p:sldId id="313" r:id="rId15"/>
    <p:sldId id="329" r:id="rId16"/>
    <p:sldId id="325" r:id="rId17"/>
    <p:sldId id="330" r:id="rId18"/>
    <p:sldId id="33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3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轉動地球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3D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程式 輔助功能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9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顏色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red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rgb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顏色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255, 255, 0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紅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綠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黃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 = -2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0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材質貼圖</a:t>
            </a:r>
          </a:p>
        </p:txBody>
      </p:sp>
    </p:spTree>
    <p:extLst>
      <p:ext uri="{BB962C8B-B14F-4D97-AF65-F5344CB8AC3E}">
        <p14:creationId xmlns:p14="http://schemas.microsoft.com/office/powerpoint/2010/main" val="421067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新增立方體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4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材質貼圖</a:t>
            </a:r>
          </a:p>
        </p:txBody>
      </p:sp>
    </p:spTree>
    <p:extLst>
      <p:ext uri="{BB962C8B-B14F-4D97-AF65-F5344CB8AC3E}">
        <p14:creationId xmlns:p14="http://schemas.microsoft.com/office/powerpoint/2010/main" val="34872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302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試試看不同材質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4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轉動地球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球體與貼圖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標示轉動方向</a:t>
            </a:r>
          </a:p>
        </p:txBody>
      </p:sp>
    </p:spTree>
    <p:extLst>
      <p:ext uri="{BB962C8B-B14F-4D97-AF65-F5344CB8AC3E}">
        <p14:creationId xmlns:p14="http://schemas.microsoft.com/office/powerpoint/2010/main" val="181137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地球自轉</a:t>
            </a:r>
          </a:p>
        </p:txBody>
      </p:sp>
    </p:spTree>
    <p:extLst>
      <p:ext uri="{BB962C8B-B14F-4D97-AF65-F5344CB8AC3E}">
        <p14:creationId xmlns:p14="http://schemas.microsoft.com/office/powerpoint/2010/main" val="30802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自轉軸傾斜</a:t>
            </a:r>
          </a:p>
        </p:txBody>
      </p:sp>
    </p:spTree>
    <p:extLst>
      <p:ext uri="{BB962C8B-B14F-4D97-AF65-F5344CB8AC3E}">
        <p14:creationId xmlns:p14="http://schemas.microsoft.com/office/powerpoint/2010/main" val="40560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地球傾斜</a:t>
            </a:r>
          </a:p>
        </p:txBody>
      </p:sp>
    </p:spTree>
    <p:extLst>
      <p:ext uri="{BB962C8B-B14F-4D97-AF65-F5344CB8AC3E}">
        <p14:creationId xmlns:p14="http://schemas.microsoft.com/office/powerpoint/2010/main" val="207382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新增箭頭</a:t>
            </a: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2076</TotalTime>
  <Words>95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轉動地球</vt:lpstr>
      <vt:lpstr>匯入3D模組(開頭) 模擬主迴圈(最後)</vt:lpstr>
      <vt:lpstr>PowerPoint 簡報</vt:lpstr>
      <vt:lpstr>PowerPoint 簡報</vt:lpstr>
      <vt:lpstr>PowerPoint 簡報</vt:lpstr>
      <vt:lpstr>PowerPoint 簡報</vt:lpstr>
      <vt:lpstr>PowerPoint 簡報</vt:lpstr>
      <vt:lpstr>新增箭頭</vt:lpstr>
      <vt:lpstr>3D程式 輔助功能</vt:lpstr>
      <vt:lpstr>顏色 red 紅</vt:lpstr>
      <vt:lpstr> rgb顏色 255, 255, 0 紅 + 綠 = 黃</vt:lpstr>
      <vt:lpstr> 位置x = -2</vt:lpstr>
      <vt:lpstr>PowerPoint 簡報</vt:lpstr>
      <vt:lpstr>新增立方體 改為物體2</vt:lpstr>
      <vt:lpstr>物體2 材質貼圖</vt:lpstr>
      <vt:lpstr>匯入 範例材質 貼上材質檔名</vt:lpstr>
      <vt:lpstr>試試看不同材質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118</cp:revision>
  <dcterms:created xsi:type="dcterms:W3CDTF">2021-12-28T13:26:05Z</dcterms:created>
  <dcterms:modified xsi:type="dcterms:W3CDTF">2022-05-17T16:22:15Z</dcterms:modified>
</cp:coreProperties>
</file>