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99" r:id="rId5"/>
    <p:sldId id="278" r:id="rId6"/>
    <p:sldId id="268" r:id="rId7"/>
    <p:sldId id="355" r:id="rId8"/>
    <p:sldId id="356" r:id="rId9"/>
    <p:sldId id="357" r:id="rId10"/>
    <p:sldId id="353" r:id="rId11"/>
    <p:sldId id="300" r:id="rId12"/>
    <p:sldId id="301" r:id="rId13"/>
    <p:sldId id="312" r:id="rId14"/>
    <p:sldId id="350" r:id="rId15"/>
    <p:sldId id="352" r:id="rId16"/>
    <p:sldId id="329" r:id="rId17"/>
    <p:sldId id="351" r:id="rId18"/>
    <p:sldId id="313" r:id="rId19"/>
    <p:sldId id="317" r:id="rId20"/>
    <p:sldId id="358" r:id="rId21"/>
    <p:sldId id="330" r:id="rId22"/>
    <p:sldId id="377" r:id="rId23"/>
    <p:sldId id="333" r:id="rId24"/>
    <p:sldId id="359" r:id="rId25"/>
    <p:sldId id="360" r:id="rId26"/>
    <p:sldId id="361" r:id="rId27"/>
    <p:sldId id="319" r:id="rId28"/>
    <p:sldId id="331" r:id="rId29"/>
    <p:sldId id="378" r:id="rId30"/>
    <p:sldId id="335" r:id="rId31"/>
    <p:sldId id="362" r:id="rId32"/>
    <p:sldId id="363" r:id="rId33"/>
    <p:sldId id="321" r:id="rId34"/>
    <p:sldId id="322" r:id="rId35"/>
    <p:sldId id="323" r:id="rId36"/>
    <p:sldId id="379" r:id="rId37"/>
    <p:sldId id="338" r:id="rId38"/>
    <p:sldId id="339" r:id="rId39"/>
    <p:sldId id="367" r:id="rId40"/>
    <p:sldId id="368" r:id="rId41"/>
    <p:sldId id="286" r:id="rId42"/>
    <p:sldId id="302" r:id="rId43"/>
    <p:sldId id="369" r:id="rId44"/>
    <p:sldId id="370" r:id="rId45"/>
    <p:sldId id="326" r:id="rId46"/>
    <p:sldId id="371" r:id="rId47"/>
    <p:sldId id="380" r:id="rId48"/>
    <p:sldId id="381" r:id="rId49"/>
    <p:sldId id="346" r:id="rId50"/>
    <p:sldId id="347" r:id="rId51"/>
    <p:sldId id="348" r:id="rId52"/>
    <p:sldId id="349" r:id="rId53"/>
    <p:sldId id="372" r:id="rId54"/>
    <p:sldId id="373" r:id="rId55"/>
    <p:sldId id="354" r:id="rId56"/>
    <p:sldId id="374" r:id="rId57"/>
    <p:sldId id="382" r:id="rId58"/>
    <p:sldId id="383" r:id="rId59"/>
    <p:sldId id="375" r:id="rId60"/>
    <p:sldId id="376" r:id="rId61"/>
    <p:sldId id="263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5" autoAdjust="0"/>
    <p:restoredTop sz="94660"/>
  </p:normalViewPr>
  <p:slideViewPr>
    <p:cSldViewPr snapToGrid="0">
      <p:cViewPr varScale="1">
        <p:scale>
          <a:sx n="42" d="100"/>
          <a:sy n="42" d="100"/>
        </p:scale>
        <p:origin x="55" y="1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物理撞擊實驗室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2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發射撞擊物</a:t>
            </a:r>
          </a:p>
        </p:txBody>
      </p:sp>
    </p:spTree>
    <p:extLst>
      <p:ext uri="{BB962C8B-B14F-4D97-AF65-F5344CB8AC3E}">
        <p14:creationId xmlns:p14="http://schemas.microsoft.com/office/powerpoint/2010/main" val="41893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新增圓球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半徑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20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開始位置 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(0, y)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依滑鼠高度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0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設定衝力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從左向右發射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[800, 0]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92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增加一些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上升速度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(200)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讓子彈不要太快掉落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加快速度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2000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588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3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障礙物</a:t>
            </a:r>
            <a:r>
              <a:rPr lang="en-US" altLang="zh-TW" sz="9600" dirty="0"/>
              <a:t>-</a:t>
            </a:r>
            <a:r>
              <a:rPr lang="zh-TW" altLang="en-US" sz="9600" dirty="0"/>
              <a:t>柱 </a:t>
            </a:r>
          </a:p>
        </p:txBody>
      </p:sp>
    </p:spTree>
    <p:extLst>
      <p:ext uri="{BB962C8B-B14F-4D97-AF65-F5344CB8AC3E}">
        <p14:creationId xmlns:p14="http://schemas.microsoft.com/office/powerpoint/2010/main" val="90458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</a:rPr>
              <a:t>定義函式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柱</a:t>
            </a:r>
            <a:br>
              <a:rPr lang="en-US" altLang="zh-TW" sz="8800" dirty="0">
                <a:latin typeface="微軟正黑體" panose="020B0604030504040204" pitchFamily="34" charset="-120"/>
              </a:rPr>
            </a:br>
            <a:r>
              <a:rPr lang="zh-TW" altLang="en-US" sz="8800" dirty="0">
                <a:latin typeface="微軟正黑體" panose="020B0604030504040204" pitchFamily="34" charset="-120"/>
              </a:rPr>
              <a:t>參數</a:t>
            </a:r>
            <a:r>
              <a:rPr lang="en-US" altLang="zh-TW" sz="8800" dirty="0">
                <a:latin typeface="微軟正黑體" panose="020B0604030504040204" pitchFamily="34" charset="-120"/>
              </a:rPr>
              <a:t>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滑鼠座標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x, y</a:t>
            </a:r>
            <a:endParaRPr lang="zh-TW" altLang="en-US" sz="7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545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呼叫函式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柱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引數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x, y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568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新增方塊 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寬高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20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位置設為滑鼠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x , y</a:t>
            </a:r>
            <a:endParaRPr lang="zh-TW" altLang="en-US" sz="7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48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3800" dirty="0">
                <a:latin typeface="微軟正黑體" panose="020B0604030504040204" pitchFamily="34" charset="-120"/>
              </a:rPr>
              <a:t>加上迴圈 </a:t>
            </a:r>
            <a:br>
              <a:rPr lang="en-US" altLang="zh-TW" sz="13800" dirty="0"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重複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10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次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92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38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3800" dirty="0">
                <a:latin typeface="微軟正黑體" panose="020B0604030504040204" pitchFamily="34" charset="-120"/>
              </a:rPr>
              <a:t>:</a:t>
            </a:r>
            <a:br>
              <a:rPr lang="en-US" altLang="zh-TW" sz="138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物理撞擊</a:t>
            </a:r>
            <a:endParaRPr lang="zh-TW" altLang="en-US" sz="1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迴圈變數改為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9600" dirty="0">
                <a:latin typeface="微軟正黑體" panose="020B0604030504040204" pitchFamily="34" charset="-120"/>
              </a:rPr>
              <a:t>加進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變數清單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61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br>
              <a:rPr lang="en-US" altLang="zh-TW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高度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560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柱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按向左鍵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991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4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障礙物</a:t>
            </a:r>
            <a:r>
              <a:rPr lang="en-US" altLang="zh-TW" sz="9600" dirty="0"/>
              <a:t>-</a:t>
            </a:r>
            <a:r>
              <a:rPr lang="zh-TW" altLang="en-US" sz="9600" dirty="0"/>
              <a:t>牆 </a:t>
            </a:r>
          </a:p>
        </p:txBody>
      </p:sp>
    </p:spTree>
    <p:extLst>
      <p:ext uri="{BB962C8B-B14F-4D97-AF65-F5344CB8AC3E}">
        <p14:creationId xmlns:p14="http://schemas.microsoft.com/office/powerpoint/2010/main" val="3297919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定義函式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牆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8000" dirty="0">
                <a:latin typeface="微軟正黑體" panose="020B0604030504040204" pitchFamily="34" charset="-120"/>
              </a:rPr>
              <a:t>(</a:t>
            </a:r>
            <a:r>
              <a:rPr lang="zh-TW" altLang="en-US" sz="8000" dirty="0">
                <a:latin typeface="微軟正黑體" panose="020B0604030504040204" pitchFamily="34" charset="-120"/>
              </a:rPr>
              <a:t>以柱為基礎</a:t>
            </a:r>
            <a:r>
              <a:rPr lang="en-US" altLang="zh-TW" sz="8000" dirty="0">
                <a:latin typeface="微軟正黑體" panose="020B0604030504040204" pitchFamily="34" charset="-120"/>
              </a:rPr>
              <a:t>)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149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呼叫函式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  牆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引數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x, y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275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再加上新迴圈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227223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迴圈變數改為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橫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加進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變數清單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34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橫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br>
              <a:rPr lang="en-US" altLang="zh-TW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寬度的倍數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196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牆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按向右鍵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27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匯入物理模組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5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/>
              <a:t>障礙物</a:t>
            </a:r>
            <a:r>
              <a:rPr lang="en-US" altLang="zh-TW" sz="8000" dirty="0"/>
              <a:t>-</a:t>
            </a:r>
            <a:r>
              <a:rPr lang="zh-TW" altLang="en-US" sz="8000" dirty="0"/>
              <a:t>金字塔 </a:t>
            </a:r>
          </a:p>
        </p:txBody>
      </p:sp>
    </p:spTree>
    <p:extLst>
      <p:ext uri="{BB962C8B-B14F-4D97-AF65-F5344CB8AC3E}">
        <p14:creationId xmlns:p14="http://schemas.microsoft.com/office/powerpoint/2010/main" val="3477590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定義函式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金字塔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8000" dirty="0">
                <a:latin typeface="微軟正黑體" panose="020B0604030504040204" pitchFamily="34" charset="-120"/>
              </a:rPr>
              <a:t>(</a:t>
            </a:r>
            <a:r>
              <a:rPr lang="zh-TW" altLang="en-US" sz="8000" dirty="0">
                <a:latin typeface="微軟正黑體" panose="020B0604030504040204" pitchFamily="34" charset="-120"/>
              </a:rPr>
              <a:t>以牆為基礎</a:t>
            </a:r>
            <a:r>
              <a:rPr lang="en-US" altLang="zh-TW" sz="8000" dirty="0">
                <a:latin typeface="微軟正黑體" panose="020B0604030504040204" pitchFamily="34" charset="-120"/>
              </a:rPr>
              <a:t>)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1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呼叫函式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  金字塔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引數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x, y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317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樓梯形狀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內層迴圈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依變數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橫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290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樓梯反向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內層迴圈次數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減去</a:t>
            </a:r>
          </a:p>
        </p:txBody>
      </p:sp>
    </p:spTree>
    <p:extLst>
      <p:ext uri="{BB962C8B-B14F-4D97-AF65-F5344CB8AC3E}">
        <p14:creationId xmlns:p14="http://schemas.microsoft.com/office/powerpoint/2010/main" val="18802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每往上一層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方塊往右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半個寬度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依變數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直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) 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840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金字塔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按向上鍵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559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6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/>
              <a:t>實驗組與對照組</a:t>
            </a:r>
          </a:p>
        </p:txBody>
      </p:sp>
    </p:spTree>
    <p:extLst>
      <p:ext uri="{BB962C8B-B14F-4D97-AF65-F5344CB8AC3E}">
        <p14:creationId xmlns:p14="http://schemas.microsoft.com/office/powerpoint/2010/main" val="2174548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新增地面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在高度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400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11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實驗組</a:t>
            </a:r>
            <a:r>
              <a:rPr lang="en-US" altLang="zh-TW" sz="7200" dirty="0"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latin typeface="微軟正黑體" panose="020B0604030504040204" pitchFamily="34" charset="-120"/>
              </a:rPr>
              <a:t>上方</a:t>
            </a:r>
            <a:r>
              <a:rPr lang="en-US" altLang="zh-TW" sz="7200" dirty="0">
                <a:latin typeface="微軟正黑體" panose="020B0604030504040204" pitchFamily="34" charset="-120"/>
              </a:rPr>
              <a:t>)</a:t>
            </a:r>
            <a:br>
              <a:rPr lang="en-US" altLang="zh-TW" sz="7200" dirty="0">
                <a:latin typeface="微軟正黑體" panose="020B0604030504040204" pitchFamily="34" charset="-120"/>
              </a:rPr>
            </a:br>
            <a:r>
              <a:rPr lang="zh-TW" altLang="en-US" sz="8000" dirty="0">
                <a:latin typeface="微軟正黑體" panose="020B0604030504040204" pitchFamily="34" charset="-120"/>
              </a:rPr>
              <a:t>高度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大於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400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29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設定舞台</a:t>
            </a:r>
            <a:br>
              <a:rPr lang="en-US" altLang="zh-TW" sz="16600" dirty="0"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800  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高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800</a:t>
            </a:r>
            <a:endParaRPr lang="zh-TW" altLang="en-US" sz="5300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9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對照組</a:t>
            </a:r>
            <a:r>
              <a:rPr lang="en-US" altLang="zh-TW" sz="9600" dirty="0"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latin typeface="微軟正黑體" panose="020B0604030504040204" pitchFamily="34" charset="-120"/>
              </a:rPr>
              <a:t>下方</a:t>
            </a:r>
            <a:r>
              <a:rPr lang="en-US" altLang="zh-TW" sz="9600" dirty="0">
                <a:latin typeface="微軟正黑體" panose="020B0604030504040204" pitchFamily="34" charset="-120"/>
              </a:rPr>
              <a:t>)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8000" dirty="0">
                <a:latin typeface="微軟正黑體" panose="020B0604030504040204" pitchFamily="34" charset="-120"/>
              </a:rPr>
              <a:t>高度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不大於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400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54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7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撞擊測試</a:t>
            </a:r>
          </a:p>
        </p:txBody>
      </p:sp>
    </p:spTree>
    <p:extLst>
      <p:ext uri="{BB962C8B-B14F-4D97-AF65-F5344CB8AC3E}">
        <p14:creationId xmlns:p14="http://schemas.microsoft.com/office/powerpoint/2010/main" val="2382413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撞擊測試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不同結構</a:t>
            </a:r>
          </a:p>
        </p:txBody>
      </p:sp>
    </p:spTree>
    <p:extLst>
      <p:ext uri="{BB962C8B-B14F-4D97-AF65-F5344CB8AC3E}">
        <p14:creationId xmlns:p14="http://schemas.microsoft.com/office/powerpoint/2010/main" val="19259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撞擊測試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不同高度</a:t>
            </a:r>
          </a:p>
        </p:txBody>
      </p:sp>
    </p:spTree>
    <p:extLst>
      <p:ext uri="{BB962C8B-B14F-4D97-AF65-F5344CB8AC3E}">
        <p14:creationId xmlns:p14="http://schemas.microsoft.com/office/powerpoint/2010/main" val="366487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撞擊測試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不同圓球大小</a:t>
            </a:r>
          </a:p>
        </p:txBody>
      </p:sp>
    </p:spTree>
    <p:extLst>
      <p:ext uri="{BB962C8B-B14F-4D97-AF65-F5344CB8AC3E}">
        <p14:creationId xmlns:p14="http://schemas.microsoft.com/office/powerpoint/2010/main" val="226818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球與方塊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加入密度設定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140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撞擊測試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不同密度</a:t>
            </a:r>
          </a:p>
        </p:txBody>
      </p:sp>
    </p:spTree>
    <p:extLst>
      <p:ext uri="{BB962C8B-B14F-4D97-AF65-F5344CB8AC3E}">
        <p14:creationId xmlns:p14="http://schemas.microsoft.com/office/powerpoint/2010/main" val="391415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撞擊測試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密度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0.1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04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撞擊測試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密度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016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8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慢動作</a:t>
            </a:r>
          </a:p>
        </p:txBody>
      </p:sp>
    </p:spTree>
    <p:extLst>
      <p:ext uri="{BB962C8B-B14F-4D97-AF65-F5344CB8AC3E}">
        <p14:creationId xmlns:p14="http://schemas.microsoft.com/office/powerpoint/2010/main" val="268461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1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程式結構</a:t>
            </a:r>
          </a:p>
        </p:txBody>
      </p:sp>
    </p:spTree>
    <p:extLst>
      <p:ext uri="{BB962C8B-B14F-4D97-AF65-F5344CB8AC3E}">
        <p14:creationId xmlns:p14="http://schemas.microsoft.com/office/powerpoint/2010/main" val="2579637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鍵盤放開時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慢動作 不成立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007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鍵盤按下時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如果按下 空白鍵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慢動作 成立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28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慢動作測試</a:t>
            </a:r>
          </a:p>
        </p:txBody>
      </p:sp>
    </p:spTree>
    <p:extLst>
      <p:ext uri="{BB962C8B-B14F-4D97-AF65-F5344CB8AC3E}">
        <p14:creationId xmlns:p14="http://schemas.microsoft.com/office/powerpoint/2010/main" val="91839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正常撞擊</a:t>
            </a:r>
          </a:p>
        </p:txBody>
      </p:sp>
    </p:spTree>
    <p:extLst>
      <p:ext uri="{BB962C8B-B14F-4D97-AF65-F5344CB8AC3E}">
        <p14:creationId xmlns:p14="http://schemas.microsoft.com/office/powerpoint/2010/main" val="225706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慢動作撞擊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按空白鍵時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13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9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子彈射擊</a:t>
            </a:r>
          </a:p>
        </p:txBody>
      </p:sp>
    </p:spTree>
    <p:extLst>
      <p:ext uri="{BB962C8B-B14F-4D97-AF65-F5344CB8AC3E}">
        <p14:creationId xmlns:p14="http://schemas.microsoft.com/office/powerpoint/2010/main" val="3014955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準備子彈射擊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模擬難度較高，易失敗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280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速度增加至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100000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85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障礙物需置於</a:t>
            </a:r>
            <a:br>
              <a:rPr lang="en-US" altLang="zh-TW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球瞬間抵達位置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187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正常速度射擊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低中高位置</a:t>
            </a: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401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按下滑鼠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發射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7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高速射擊</a:t>
            </a:r>
          </a:p>
        </p:txBody>
      </p:sp>
    </p:spTree>
    <p:extLst>
      <p:ext uri="{BB962C8B-B14F-4D97-AF65-F5344CB8AC3E}">
        <p14:creationId xmlns:p14="http://schemas.microsoft.com/office/powerpoint/2010/main" val="316115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按下鍵盤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如果是向左鍵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障礙物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柱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36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按下鍵盤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如果是向右鍵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障礙物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牆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417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按下鍵盤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如果是向上鍵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障礙物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金字塔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37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5187</TotalTime>
  <Words>507</Words>
  <Application>Microsoft Office PowerPoint</Application>
  <PresentationFormat>寬螢幕</PresentationFormat>
  <Paragraphs>71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8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物理撞擊</vt:lpstr>
      <vt:lpstr>匯入物理模組(開頭)模擬主迴圈(最後)</vt:lpstr>
      <vt:lpstr>設定舞台 寬800   高800</vt:lpstr>
      <vt:lpstr>Part 1</vt:lpstr>
      <vt:lpstr>按下滑鼠時 ‘發射’</vt:lpstr>
      <vt:lpstr>按下鍵盤時 如果是向左鍵 障礙物‘柱’</vt:lpstr>
      <vt:lpstr>按下鍵盤時 如果是向右鍵 障礙物‘牆’</vt:lpstr>
      <vt:lpstr>按下鍵盤時 如果是向上鍵 障礙物‘金字塔’</vt:lpstr>
      <vt:lpstr>Part 2</vt:lpstr>
      <vt:lpstr>新增圓球 半徑20 開始位置 (0, y) 依滑鼠高度</vt:lpstr>
      <vt:lpstr>設定衝力 從左向右發射  [800, 0]</vt:lpstr>
      <vt:lpstr>增加一些 上升速度(200) 讓子彈不要太快掉落</vt:lpstr>
      <vt:lpstr>加快速度 2000</vt:lpstr>
      <vt:lpstr>Part 3</vt:lpstr>
      <vt:lpstr>定義函式 柱 參數 滑鼠座標x, y</vt:lpstr>
      <vt:lpstr>呼叫函式柱 引數 x, y</vt:lpstr>
      <vt:lpstr>新增方塊 寬高20 位置設為滑鼠 x , y</vt:lpstr>
      <vt:lpstr>加上迴圈  重複10次</vt:lpstr>
      <vt:lpstr>迴圈變數改為 直 並加進變數清單</vt:lpstr>
      <vt:lpstr>依迴圈變數直 位置y增加 高度的倍數</vt:lpstr>
      <vt:lpstr>測試 柱 按向左鍵</vt:lpstr>
      <vt:lpstr>Part 4</vt:lpstr>
      <vt:lpstr>定義函式 牆 (以柱為基礎)</vt:lpstr>
      <vt:lpstr>呼叫函式  牆 引數 x, y</vt:lpstr>
      <vt:lpstr>再加上新迴圈 重複10次</vt:lpstr>
      <vt:lpstr>迴圈變數改為 橫 加進變數清單</vt:lpstr>
      <vt:lpstr>依迴圈變數橫 位置x增加 寬度的倍數</vt:lpstr>
      <vt:lpstr>測試 牆 按向右鍵</vt:lpstr>
      <vt:lpstr>Part 5</vt:lpstr>
      <vt:lpstr>定義函式 金字塔 (以牆為基礎)</vt:lpstr>
      <vt:lpstr>呼叫函式  金字塔 引數 x, y</vt:lpstr>
      <vt:lpstr>樓梯形狀 內層迴圈次數 依變數橫</vt:lpstr>
      <vt:lpstr>樓梯反向 內層迴圈次數 以最大值10減去</vt:lpstr>
      <vt:lpstr>每往上一層 方塊往右半個寬度 (依變數直) </vt:lpstr>
      <vt:lpstr>測試 金字塔 按向上鍵</vt:lpstr>
      <vt:lpstr>Part 6</vt:lpstr>
      <vt:lpstr>新增地面 在高度400</vt:lpstr>
      <vt:lpstr>實驗組(上方) 高度大於400</vt:lpstr>
      <vt:lpstr>對照組(下方) 高度不大於400</vt:lpstr>
      <vt:lpstr>Part 7</vt:lpstr>
      <vt:lpstr>撞擊測試 不同結構</vt:lpstr>
      <vt:lpstr>撞擊測試 不同高度</vt:lpstr>
      <vt:lpstr>撞擊測試 不同圓球大小</vt:lpstr>
      <vt:lpstr> 球與方塊 加入密度設定 </vt:lpstr>
      <vt:lpstr>撞擊測試 不同密度</vt:lpstr>
      <vt:lpstr>撞擊測試 密度0.1</vt:lpstr>
      <vt:lpstr>撞擊測試 密度10</vt:lpstr>
      <vt:lpstr>Part 8</vt:lpstr>
      <vt:lpstr>鍵盤放開時 慢動作 不成立</vt:lpstr>
      <vt:lpstr>鍵盤按下時 如果按下 空白鍵 慢動作 成立</vt:lpstr>
      <vt:lpstr>準備 慢動作測試</vt:lpstr>
      <vt:lpstr>正常撞擊</vt:lpstr>
      <vt:lpstr>慢動作撞擊 (按空白鍵時)</vt:lpstr>
      <vt:lpstr>Part 9</vt:lpstr>
      <vt:lpstr>準備子彈射擊 (模擬難度較高，易失敗)</vt:lpstr>
      <vt:lpstr>速度增加至 100000</vt:lpstr>
      <vt:lpstr>障礙物需置於 球瞬間抵達位置</vt:lpstr>
      <vt:lpstr>正常速度射擊 (低中高位置)</vt:lpstr>
      <vt:lpstr>高速射擊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221</cp:revision>
  <dcterms:created xsi:type="dcterms:W3CDTF">2021-12-28T13:26:05Z</dcterms:created>
  <dcterms:modified xsi:type="dcterms:W3CDTF">2022-03-14T15:59:27Z</dcterms:modified>
</cp:coreProperties>
</file>