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70" r:id="rId4"/>
    <p:sldId id="260" r:id="rId5"/>
    <p:sldId id="266" r:id="rId6"/>
    <p:sldId id="267" r:id="rId7"/>
    <p:sldId id="264" r:id="rId8"/>
    <p:sldId id="268" r:id="rId9"/>
    <p:sldId id="265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2" d="100"/>
          <a:sy n="32" d="100"/>
        </p:scale>
        <p:origin x="3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越南國旗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隱藏游標</a:t>
            </a:r>
            <a:br>
              <a:rPr lang="en-US" altLang="zh-TW" sz="11500" dirty="0">
                <a:solidFill>
                  <a:srgbClr val="FFC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與完成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91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範例結束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越南國旗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匯入海龜模組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視窗設定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6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畫出長方形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300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高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200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使用左轉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將長方形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填滿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紅色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red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59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將海龜移至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座標</a:t>
            </a:r>
            <a:r>
              <a:rPr lang="en-US" altLang="zh-TW" sz="11500" dirty="0">
                <a:latin typeface="微軟正黑體" panose="020B0604030504040204" pitchFamily="34" charset="-120"/>
              </a:rPr>
              <a:t>90,120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下筆 移動 停筆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865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畫出</a:t>
            </a:r>
            <a:r>
              <a:rPr lang="en-US" altLang="zh-TW" sz="11500" dirty="0">
                <a:latin typeface="微軟正黑體" panose="020B0604030504040204" pitchFamily="34" charset="-120"/>
              </a:rPr>
              <a:t>5</a:t>
            </a:r>
            <a:r>
              <a:rPr lang="zh-TW" altLang="en-US" sz="11500" dirty="0">
                <a:latin typeface="微軟正黑體" panose="020B0604030504040204" pitchFamily="34" charset="-120"/>
              </a:rPr>
              <a:t>角星形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長度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120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5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條線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0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畫出</a:t>
            </a:r>
            <a:r>
              <a:rPr lang="en-US" altLang="zh-TW" sz="11500" dirty="0">
                <a:latin typeface="微軟正黑體" panose="020B0604030504040204" pitchFamily="34" charset="-120"/>
              </a:rPr>
              <a:t>5</a:t>
            </a:r>
            <a:r>
              <a:rPr lang="zh-TW" altLang="en-US" sz="11500" dirty="0">
                <a:latin typeface="微軟正黑體" panose="020B0604030504040204" pitchFamily="34" charset="-120"/>
              </a:rPr>
              <a:t>角星形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外角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180 – 180/5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03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設定填充顏色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與畫筆顏色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C000"/>
                </a:solidFill>
                <a:latin typeface="微軟正黑體" panose="020B0604030504040204" pitchFamily="34" charset="-120"/>
              </a:rPr>
              <a:t>均為黃色</a:t>
            </a:r>
            <a:endParaRPr lang="zh-TW" altLang="en-US" sz="115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56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</TotalTime>
  <Words>94</Words>
  <Application>Microsoft Office PowerPoint</Application>
  <PresentationFormat>寬螢幕</PresentationFormat>
  <Paragraphs>12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越南國旗 匯入海龜模組</vt:lpstr>
      <vt:lpstr>視窗設定 寬800 高600</vt:lpstr>
      <vt:lpstr>畫出長方形 寬300 高200 使用左轉</vt:lpstr>
      <vt:lpstr>將長方形 填滿紅色red</vt:lpstr>
      <vt:lpstr>將海龜移至 座標90,120 下筆 移動 停筆</vt:lpstr>
      <vt:lpstr>畫出5角星形 長度120 5條線</vt:lpstr>
      <vt:lpstr>畫出5角星形 外角 180 – 180/5</vt:lpstr>
      <vt:lpstr> 設定填充顏色 與畫筆顏色 均為黃色</vt:lpstr>
      <vt:lpstr> 隱藏游標 與完成</vt:lpstr>
      <vt:lpstr>範例結束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26</cp:revision>
  <dcterms:created xsi:type="dcterms:W3CDTF">2021-12-28T13:26:05Z</dcterms:created>
  <dcterms:modified xsi:type="dcterms:W3CDTF">2022-02-04T15:18:38Z</dcterms:modified>
</cp:coreProperties>
</file>