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0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2" d="100"/>
          <a:sy n="32" d="100"/>
        </p:scale>
        <p:origin x="3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長方形及填色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長方形及填色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匯入海龜模組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畫出長邊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及短邊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重複</a:t>
            </a:r>
            <a:r>
              <a:rPr lang="en-US" altLang="zh-TW" sz="11500" dirty="0">
                <a:latin typeface="微軟正黑體" panose="020B0604030504040204" pitchFamily="34" charset="-120"/>
              </a:rPr>
              <a:t>2</a:t>
            </a:r>
            <a:r>
              <a:rPr lang="zh-TW" altLang="en-US" sz="11500" dirty="0">
                <a:latin typeface="微軟正黑體" panose="020B0604030504040204" pitchFamily="34" charset="-120"/>
              </a:rPr>
              <a:t>次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完成長方形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56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開始填色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畫線前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停止填色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畫線後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905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設定填充顏色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畫線前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6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7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設定畫線顏色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畫線前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073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範例結束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74</Words>
  <Application>Microsoft Office PowerPoint</Application>
  <PresentationFormat>寬螢幕</PresentationFormat>
  <Paragraphs>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長方形及填色 匯入海龜模組</vt:lpstr>
      <vt:lpstr>畫出長邊 及短邊</vt:lpstr>
      <vt:lpstr> 重複2次 完成長方形</vt:lpstr>
      <vt:lpstr> 開始填色(畫線前) 停止填色(畫線後)</vt:lpstr>
      <vt:lpstr> 設定填充顏色 (畫線前)</vt:lpstr>
      <vt:lpstr> 設定畫線顏色 (畫線前)</vt:lpstr>
      <vt:lpstr>範例結束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</cp:revision>
  <dcterms:created xsi:type="dcterms:W3CDTF">2021-12-28T13:26:05Z</dcterms:created>
  <dcterms:modified xsi:type="dcterms:W3CDTF">2022-02-04T12:38:50Z</dcterms:modified>
</cp:coreProperties>
</file>