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21" r:id="rId4"/>
    <p:sldId id="270" r:id="rId5"/>
    <p:sldId id="302" r:id="rId6"/>
    <p:sldId id="301" r:id="rId7"/>
    <p:sldId id="272" r:id="rId8"/>
    <p:sldId id="330" r:id="rId9"/>
    <p:sldId id="324" r:id="rId10"/>
    <p:sldId id="322" r:id="rId11"/>
    <p:sldId id="323" r:id="rId12"/>
    <p:sldId id="331" r:id="rId13"/>
    <p:sldId id="326" r:id="rId14"/>
    <p:sldId id="307" r:id="rId15"/>
    <p:sldId id="336" r:id="rId16"/>
    <p:sldId id="332" r:id="rId17"/>
    <p:sldId id="327" r:id="rId18"/>
    <p:sldId id="333" r:id="rId19"/>
    <p:sldId id="334" r:id="rId20"/>
    <p:sldId id="335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4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臉部網格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擷取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取得影像陣列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左右翻轉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鏡像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9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從影像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偵測臉部特徵點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取得結果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影像設為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085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臉部網格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9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在第二個視窗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更改為標記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臉部特徵點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臉部輪廓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73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臉部動作</a:t>
            </a:r>
          </a:p>
        </p:txBody>
      </p:sp>
    </p:spTree>
    <p:extLst>
      <p:ext uri="{BB962C8B-B14F-4D97-AF65-F5344CB8AC3E}">
        <p14:creationId xmlns:p14="http://schemas.microsoft.com/office/powerpoint/2010/main" val="391896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改回標記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臉部網格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6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從結果取出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特徵清單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9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開口長度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絕對值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6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特徵點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y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坐標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-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特徵點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14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 y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坐標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開口長度 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10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688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嘴脣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9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變數為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25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條件成立時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印出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數字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9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臉部網格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更多臉部特徵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影像擷取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取得攝影機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設置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人臉網格偵測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72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FaceMesh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7200" dirty="0"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取得偵測器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4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while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迴圈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3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1152</TotalTime>
  <Words>186</Words>
  <Application>Microsoft Office PowerPoint</Application>
  <PresentationFormat>寬螢幕</PresentationFormat>
  <Paragraphs>30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臉部網格</vt:lpstr>
      <vt:lpstr>便利貼切換 視覺影像</vt:lpstr>
      <vt:lpstr>PowerPoint 簡報</vt:lpstr>
      <vt:lpstr>匯入視覺模組</vt:lpstr>
      <vt:lpstr>設置影像擷取 (取得攝影機)</vt:lpstr>
      <vt:lpstr>設置人臉網格偵測 (FaceMesh) (取得偵測器)</vt:lpstr>
      <vt:lpstr>加入while迴圈</vt:lpstr>
      <vt:lpstr>擷取影像 (取得影像陣列)</vt:lpstr>
      <vt:lpstr>左右翻轉 (鏡像)</vt:lpstr>
      <vt:lpstr>顯示影像</vt:lpstr>
      <vt:lpstr>從影像 偵測臉部特徵點 (取得結果)</vt:lpstr>
      <vt:lpstr>如果 偵測到</vt:lpstr>
      <vt:lpstr>影像設為黑色</vt:lpstr>
      <vt:lpstr>標記臉部網格</vt:lpstr>
      <vt:lpstr>顯示影像 (在第二個視窗)</vt:lpstr>
      <vt:lpstr>更改為標記 臉部特徵點</vt:lpstr>
      <vt:lpstr>新增 標記臉部輪廓</vt:lpstr>
      <vt:lpstr>PowerPoint 簡報</vt:lpstr>
      <vt:lpstr>改回標記 臉部網格</vt:lpstr>
      <vt:lpstr>從結果取出 特徵清單</vt:lpstr>
      <vt:lpstr>變數開口長度 設為絕對值 (加入變數清單)</vt:lpstr>
      <vt:lpstr>特徵點13 y坐標    - 特徵點14 y坐標</vt:lpstr>
      <vt:lpstr>如果 開口長度 &gt; 10</vt:lpstr>
      <vt:lpstr>標記 嘴脣</vt:lpstr>
      <vt:lpstr>新增數字 變數為0</vt:lpstr>
      <vt:lpstr>if條件成立時 數字改變1 印出數字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194</cp:revision>
  <dcterms:created xsi:type="dcterms:W3CDTF">2021-12-28T13:26:05Z</dcterms:created>
  <dcterms:modified xsi:type="dcterms:W3CDTF">2023-03-16T15:22:59Z</dcterms:modified>
</cp:coreProperties>
</file>