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69" r:id="rId3"/>
    <p:sldId id="270" r:id="rId4"/>
    <p:sldId id="273" r:id="rId5"/>
    <p:sldId id="260" r:id="rId6"/>
    <p:sldId id="290" r:id="rId7"/>
    <p:sldId id="293" r:id="rId8"/>
    <p:sldId id="301" r:id="rId9"/>
    <p:sldId id="276" r:id="rId10"/>
    <p:sldId id="267" r:id="rId11"/>
    <p:sldId id="302" r:id="rId12"/>
    <p:sldId id="282" r:id="rId13"/>
    <p:sldId id="292" r:id="rId14"/>
    <p:sldId id="295" r:id="rId15"/>
    <p:sldId id="300" r:id="rId16"/>
    <p:sldId id="303" r:id="rId17"/>
    <p:sldId id="297" r:id="rId18"/>
    <p:sldId id="305" r:id="rId19"/>
    <p:sldId id="296" r:id="rId20"/>
    <p:sldId id="306" r:id="rId21"/>
    <p:sldId id="307" r:id="rId22"/>
    <p:sldId id="299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79" d="100"/>
          <a:sy n="79" d="100"/>
        </p:scale>
        <p:origin x="627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A16A518-A0C3-4B00-9084-763C6916F68A}" type="datetimeFigureOut">
              <a:rPr lang="zh-TW" altLang="en-US" smtClean="0"/>
              <a:t>2022/10/22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65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2022/10/22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8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74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689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808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271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515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024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76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54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7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2022/10/22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84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2022/10/22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7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2022/10/22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58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2022/10/22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43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2022/10/22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0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2022/10/22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16A518-A0C3-4B00-9084-763C6916F68A}" type="datetimeFigureOut">
              <a:rPr lang="zh-TW" altLang="en-US" smtClean="0"/>
              <a:t>2022/10/22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73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Let’s Code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8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花樣圓圈</a:t>
            </a:r>
          </a:p>
        </p:txBody>
      </p:sp>
    </p:spTree>
    <p:extLst>
      <p:ext uri="{BB962C8B-B14F-4D97-AF65-F5344CB8AC3E}">
        <p14:creationId xmlns:p14="http://schemas.microsoft.com/office/powerpoint/2010/main" val="381170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移除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 右轉</a:t>
            </a:r>
            <a:b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改為 畫圓</a:t>
            </a:r>
            <a: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數</a:t>
            </a:r>
            <a: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6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4076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重複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100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次</a:t>
            </a:r>
            <a:b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改為 畫圓</a:t>
            </a:r>
            <a: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數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*2</a:t>
            </a:r>
            <a: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6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916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1819471"/>
            <a:ext cx="6815669" cy="338701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115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灰階迭代</a:t>
            </a:r>
            <a:endParaRPr lang="en-US" altLang="zh-TW" sz="115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  <a:p>
            <a:r>
              <a:rPr lang="zh-TW" altLang="en-US" sz="115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與循環</a:t>
            </a:r>
          </a:p>
        </p:txBody>
      </p:sp>
    </p:spTree>
    <p:extLst>
      <p:ext uri="{BB962C8B-B14F-4D97-AF65-F5344CB8AC3E}">
        <p14:creationId xmlns:p14="http://schemas.microsoft.com/office/powerpoint/2010/main" val="336015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重複 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256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次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5400" dirty="0">
                <a:solidFill>
                  <a:schemeClr val="tx1"/>
                </a:solidFill>
                <a:latin typeface="微軟正黑體" panose="020B0604030504040204" pitchFamily="34" charset="-120"/>
              </a:rPr>
              <a:t>灰階最大值</a:t>
            </a:r>
            <a:r>
              <a:rPr lang="en-US" altLang="zh-TW" sz="5400" dirty="0">
                <a:solidFill>
                  <a:schemeClr val="tx1"/>
                </a:solidFill>
                <a:latin typeface="微軟正黑體" panose="020B0604030504040204" pitchFamily="34" charset="-120"/>
              </a:rPr>
              <a:t>(8</a:t>
            </a:r>
            <a:r>
              <a:rPr lang="zh-TW" altLang="en-US" sz="5400" dirty="0">
                <a:solidFill>
                  <a:schemeClr val="tx1"/>
                </a:solidFill>
                <a:latin typeface="微軟正黑體" panose="020B0604030504040204" pitchFamily="34" charset="-120"/>
              </a:rPr>
              <a:t>位元</a:t>
            </a:r>
            <a:r>
              <a:rPr lang="en-US" altLang="zh-TW" sz="54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r>
              <a:rPr lang="zh-TW" altLang="en-US" sz="5400" dirty="0">
                <a:solidFill>
                  <a:schemeClr val="tx1"/>
                </a:solidFill>
                <a:latin typeface="微軟正黑體" panose="020B0604030504040204" pitchFamily="34" charset="-120"/>
              </a:rPr>
              <a:t> </a:t>
            </a:r>
            <a:endParaRPr lang="zh-TW" altLang="en-US" sz="6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159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灰階 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= 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數 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% 256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 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8900" dirty="0">
                <a:solidFill>
                  <a:schemeClr val="tx1"/>
                </a:solidFill>
                <a:latin typeface="微軟正黑體" panose="020B0604030504040204" pitchFamily="34" charset="-120"/>
              </a:rPr>
              <a:t>加入</a:t>
            </a:r>
            <a:r>
              <a:rPr lang="zh-TW" altLang="en-US" sz="8900" dirty="0">
                <a:solidFill>
                  <a:srgbClr val="FF0000"/>
                </a:solidFill>
                <a:latin typeface="微軟正黑體" panose="020B0604030504040204" pitchFamily="34" charset="-120"/>
              </a:rPr>
              <a:t>變數清單</a:t>
            </a:r>
            <a:endParaRPr lang="zh-TW" altLang="en-US" sz="6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023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畫筆顏色 </a:t>
            </a:r>
            <a: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RGB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均為 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灰階</a:t>
            </a:r>
            <a:endParaRPr lang="zh-TW" altLang="en-US" sz="6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221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灰階 改為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數 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* 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4</a:t>
            </a:r>
            <a: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 % 256</a:t>
            </a:r>
            <a:endParaRPr lang="zh-TW" altLang="en-US" sz="6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781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2397967"/>
            <a:ext cx="6815669" cy="199675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115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玩轉禪繞</a:t>
            </a:r>
          </a:p>
        </p:txBody>
      </p:sp>
    </p:spTree>
    <p:extLst>
      <p:ext uri="{BB962C8B-B14F-4D97-AF65-F5344CB8AC3E}">
        <p14:creationId xmlns:p14="http://schemas.microsoft.com/office/powerpoint/2010/main" val="1852735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【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禪繞範例</a:t>
            </a:r>
            <a: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1-】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重複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256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次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10700" dirty="0">
                <a:solidFill>
                  <a:schemeClr val="tx1"/>
                </a:solidFill>
                <a:latin typeface="微軟正黑體" panose="020B0604030504040204" pitchFamily="34" charset="-120"/>
              </a:rPr>
              <a:t>灰階 </a:t>
            </a:r>
            <a:r>
              <a:rPr lang="en-US" altLang="zh-TW" sz="10700" dirty="0">
                <a:solidFill>
                  <a:schemeClr val="tx1"/>
                </a:solidFill>
                <a:latin typeface="微軟正黑體" panose="020B0604030504040204" pitchFamily="34" charset="-120"/>
              </a:rPr>
              <a:t>= </a:t>
            </a:r>
            <a:r>
              <a:rPr lang="zh-TW" altLang="en-US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  <a:t>數</a:t>
            </a:r>
            <a:r>
              <a:rPr lang="en-US" altLang="zh-TW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  <a:t>*2</a:t>
            </a:r>
            <a:r>
              <a:rPr lang="zh-TW" altLang="en-US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  <a:t>%256</a:t>
            </a:r>
            <a:endParaRPr lang="zh-TW" altLang="en-US" sz="6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432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【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禪繞範例</a:t>
            </a:r>
            <a: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1】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畫圓</a:t>
            </a:r>
            <a: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數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*2</a:t>
            </a:r>
            <a: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右轉</a:t>
            </a:r>
            <a: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360/6</a:t>
            </a:r>
            <a: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6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400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65" y="1020726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</a:rPr>
              <a:t>儲存檔案</a:t>
            </a:r>
            <a:r>
              <a:rPr lang="en-US" altLang="zh-TW" sz="11500" dirty="0">
                <a:latin typeface="微軟正黑體" panose="020B0604030504040204" pitchFamily="34" charset="-120"/>
              </a:rPr>
              <a:t>: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花樣圓圈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589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【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禪繞範例</a:t>
            </a:r>
            <a: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2-】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重複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256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次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灰階 </a:t>
            </a:r>
            <a: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= 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數 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% 256</a:t>
            </a:r>
            <a:endParaRPr lang="zh-TW" altLang="en-US" sz="6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151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r>
              <a:rPr lang="en-US" altLang="zh-TW" sz="7300" dirty="0">
                <a:solidFill>
                  <a:schemeClr val="tx1"/>
                </a:solidFill>
                <a:latin typeface="微軟正黑體" panose="020B0604030504040204" pitchFamily="34" charset="-120"/>
              </a:rPr>
              <a:t>【</a:t>
            </a:r>
            <a:r>
              <a:rPr lang="zh-TW" altLang="en-US" sz="7300" dirty="0">
                <a:solidFill>
                  <a:schemeClr val="tx1"/>
                </a:solidFill>
                <a:latin typeface="微軟正黑體" panose="020B0604030504040204" pitchFamily="34" charset="-120"/>
              </a:rPr>
              <a:t>禪繞範例</a:t>
            </a:r>
            <a:r>
              <a:rPr lang="en-US" altLang="zh-TW" sz="7300" dirty="0">
                <a:solidFill>
                  <a:schemeClr val="tx1"/>
                </a:solidFill>
                <a:latin typeface="微軟正黑體" panose="020B0604030504040204" pitchFamily="34" charset="-120"/>
              </a:rPr>
              <a:t>2】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8900" dirty="0">
                <a:solidFill>
                  <a:schemeClr val="tx1"/>
                </a:solidFill>
                <a:latin typeface="微軟正黑體" panose="020B0604030504040204" pitchFamily="34" charset="-120"/>
              </a:rPr>
              <a:t>向前</a:t>
            </a:r>
            <a:r>
              <a:rPr lang="en-US" altLang="zh-TW" sz="8900" dirty="0">
                <a:solidFill>
                  <a:srgbClr val="FF0000"/>
                </a:solidFill>
                <a:latin typeface="微軟正黑體" panose="020B0604030504040204" pitchFamily="34" charset="-120"/>
              </a:rPr>
              <a:t> </a:t>
            </a:r>
            <a:r>
              <a:rPr lang="zh-TW" altLang="en-US" sz="8900" dirty="0">
                <a:solidFill>
                  <a:srgbClr val="FF0000"/>
                </a:solidFill>
                <a:latin typeface="微軟正黑體" panose="020B0604030504040204" pitchFamily="34" charset="-120"/>
              </a:rPr>
              <a:t>數</a:t>
            </a:r>
            <a:br>
              <a:rPr lang="en-US" altLang="zh-TW" sz="89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8900" dirty="0">
                <a:solidFill>
                  <a:schemeClr val="tx1"/>
                </a:solidFill>
                <a:latin typeface="微軟正黑體" panose="020B0604030504040204" pitchFamily="34" charset="-120"/>
              </a:rPr>
              <a:t>畫圓</a:t>
            </a:r>
            <a:r>
              <a:rPr lang="en-US" altLang="zh-TW" sz="8900" dirty="0">
                <a:solidFill>
                  <a:schemeClr val="tx1"/>
                </a:solidFill>
                <a:latin typeface="微軟正黑體" panose="020B0604030504040204" pitchFamily="34" charset="-120"/>
              </a:rPr>
              <a:t> </a:t>
            </a:r>
            <a:r>
              <a:rPr lang="zh-TW" altLang="en-US" sz="8900" dirty="0">
                <a:solidFill>
                  <a:srgbClr val="FF0000"/>
                </a:solidFill>
                <a:latin typeface="微軟正黑體" panose="020B0604030504040204" pitchFamily="34" charset="-120"/>
              </a:rPr>
              <a:t>數 </a:t>
            </a:r>
            <a:r>
              <a:rPr lang="en-US" altLang="zh-TW" sz="8900" dirty="0">
                <a:solidFill>
                  <a:srgbClr val="FF0000"/>
                </a:solidFill>
                <a:latin typeface="微軟正黑體" panose="020B0604030504040204" pitchFamily="34" charset="-120"/>
              </a:rPr>
              <a:t>* 2</a:t>
            </a:r>
            <a:br>
              <a:rPr lang="en-US" altLang="zh-TW" sz="89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8900" dirty="0">
                <a:solidFill>
                  <a:schemeClr val="tx1"/>
                </a:solidFill>
                <a:latin typeface="微軟正黑體" panose="020B0604030504040204" pitchFamily="34" charset="-120"/>
              </a:rPr>
              <a:t>右轉</a:t>
            </a:r>
            <a:r>
              <a:rPr lang="zh-TW" altLang="en-US" sz="8900" dirty="0">
                <a:solidFill>
                  <a:srgbClr val="FF000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8900" dirty="0">
                <a:solidFill>
                  <a:srgbClr val="FF0000"/>
                </a:solidFill>
                <a:latin typeface="微軟正黑體" panose="020B0604030504040204" pitchFamily="34" charset="-120"/>
              </a:rPr>
              <a:t>360/5</a:t>
            </a:r>
            <a:endParaRPr lang="zh-TW" altLang="en-US" sz="6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181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試試不同的</a:t>
            </a: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次數</a:t>
            </a:r>
            <a:b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角度</a:t>
            </a: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灰階</a:t>
            </a:r>
            <a:b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創造屬於你的禪繞畫</a:t>
            </a:r>
          </a:p>
        </p:txBody>
      </p:sp>
    </p:spTree>
    <p:extLst>
      <p:ext uri="{BB962C8B-B14F-4D97-AF65-F5344CB8AC3E}">
        <p14:creationId xmlns:p14="http://schemas.microsoft.com/office/powerpoint/2010/main" val="381578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2891" y="2584999"/>
            <a:ext cx="6815669" cy="1931017"/>
          </a:xfrm>
        </p:spPr>
        <p:txBody>
          <a:bodyPr/>
          <a:lstStyle/>
          <a:p>
            <a:r>
              <a:rPr lang="zh-TW" altLang="en-US" sz="138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完成</a:t>
            </a:r>
          </a:p>
        </p:txBody>
      </p:sp>
    </p:spTree>
    <p:extLst>
      <p:ext uri="{BB962C8B-B14F-4D97-AF65-F5344CB8AC3E}">
        <p14:creationId xmlns:p14="http://schemas.microsoft.com/office/powerpoint/2010/main" val="272799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海龜模組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完成</a:t>
            </a: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6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需放最後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624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429000"/>
            <a:ext cx="6815669" cy="152555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圓圈與</a:t>
            </a:r>
            <a:endParaRPr lang="en-US" altLang="zh-TW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  <a:p>
            <a:r>
              <a:rPr lang="zh-TW" altLang="en-US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角度迭代</a:t>
            </a:r>
          </a:p>
        </p:txBody>
      </p:sp>
    </p:spTree>
    <p:extLst>
      <p:ext uri="{BB962C8B-B14F-4D97-AF65-F5344CB8AC3E}">
        <p14:creationId xmlns:p14="http://schemas.microsoft.com/office/powerpoint/2010/main" val="241943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畫圓</a:t>
            </a:r>
            <a: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半徑 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畫出</a:t>
            </a:r>
            <a:r>
              <a:rPr lang="zh-TW" altLang="en-US" sz="7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圓圈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264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右轉</a:t>
            </a:r>
            <a: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90</a:t>
            </a:r>
            <a: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重複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38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改為右轉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360/4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速度</a:t>
            </a:r>
            <a:r>
              <a:rPr lang="en-US" altLang="zh-TW" sz="9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(‘fastest’)</a:t>
            </a:r>
            <a:endParaRPr lang="zh-TW" altLang="en-US" sz="6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5228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重複改為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36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次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右轉改為  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360/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36</a:t>
            </a:r>
            <a:endParaRPr lang="zh-TW" altLang="en-US" sz="6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540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2463280"/>
            <a:ext cx="6815669" cy="19500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115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半徑迭代</a:t>
            </a:r>
          </a:p>
        </p:txBody>
      </p:sp>
    </p:spTree>
    <p:extLst>
      <p:ext uri="{BB962C8B-B14F-4D97-AF65-F5344CB8AC3E}">
        <p14:creationId xmlns:p14="http://schemas.microsoft.com/office/powerpoint/2010/main" val="1123101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1634</TotalTime>
  <Words>215</Words>
  <Application>Microsoft Office PowerPoint</Application>
  <PresentationFormat>寬螢幕</PresentationFormat>
  <Paragraphs>26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0" baseType="lpstr">
      <vt:lpstr>微軟正黑體</vt:lpstr>
      <vt:lpstr>微軟正黑體 Light</vt:lpstr>
      <vt:lpstr>新細明體</vt:lpstr>
      <vt:lpstr>Arial</vt:lpstr>
      <vt:lpstr>Berlin Sans FB</vt:lpstr>
      <vt:lpstr>Garamond</vt:lpstr>
      <vt:lpstr>有機</vt:lpstr>
      <vt:lpstr>Let’s Code</vt:lpstr>
      <vt:lpstr>儲存檔案: 花樣圓圈</vt:lpstr>
      <vt:lpstr>匯入海龜模組 完成  需放最後</vt:lpstr>
      <vt:lpstr>PowerPoint 簡報</vt:lpstr>
      <vt:lpstr>畫圓 半徑 100 畫出圓圈</vt:lpstr>
      <vt:lpstr>右轉(90) 重複4次</vt:lpstr>
      <vt:lpstr>改為右轉(360/4) 速度(‘fastest’)</vt:lpstr>
      <vt:lpstr>重複改為36次 右轉改為  360/36</vt:lpstr>
      <vt:lpstr>PowerPoint 簡報</vt:lpstr>
      <vt:lpstr>移除 右轉 改為 畫圓(數)</vt:lpstr>
      <vt:lpstr>重複 100次 改為 畫圓(數*2)</vt:lpstr>
      <vt:lpstr>PowerPoint 簡報</vt:lpstr>
      <vt:lpstr>重複 256次 灰階最大值(8位元) </vt:lpstr>
      <vt:lpstr>灰階 = 數 % 256  加入變數清單</vt:lpstr>
      <vt:lpstr>畫筆顏色 RGB 均為 灰階</vt:lpstr>
      <vt:lpstr>灰階 改為 數 * 4 % 256</vt:lpstr>
      <vt:lpstr>PowerPoint 簡報</vt:lpstr>
      <vt:lpstr>【禪繞範例1-】 重複256次 灰階 = 數*2 %256</vt:lpstr>
      <vt:lpstr>【禪繞範例1】 畫圓(數*2) 右轉(360/6)</vt:lpstr>
      <vt:lpstr>【禪繞範例2-】 重複256次 灰階 = 數 % 256</vt:lpstr>
      <vt:lpstr>【禪繞範例2】 向前 數 畫圓 數 * 2 右轉 360/5</vt:lpstr>
      <vt:lpstr>試試不同的次數 角度與灰階 創造屬於你的禪繞畫</vt:lpstr>
      <vt:lpstr>完成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82</cp:revision>
  <dcterms:created xsi:type="dcterms:W3CDTF">2021-12-28T13:26:05Z</dcterms:created>
  <dcterms:modified xsi:type="dcterms:W3CDTF">2022-10-23T01:33:15Z</dcterms:modified>
</cp:coreProperties>
</file>