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363" r:id="rId3"/>
    <p:sldId id="365" r:id="rId4"/>
    <p:sldId id="3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11" autoAdjust="0"/>
    <p:restoredTop sz="95964" autoAdjust="0"/>
  </p:normalViewPr>
  <p:slideViewPr>
    <p:cSldViewPr>
      <p:cViewPr>
        <p:scale>
          <a:sx n="75" d="100"/>
          <a:sy n="75" d="100"/>
        </p:scale>
        <p:origin x="396" y="55"/>
      </p:cViewPr>
      <p:guideLst>
        <p:guide orient="horz" pos="2160"/>
        <p:guide pos="384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30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90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45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5C14FD69-4A85-4715-A222-ABB225B63BC6}" type="datetimeFigureOut">
              <a:rPr lang="en-US" smtClean="0"/>
              <a:pPr/>
              <a:t>2/7/2022</a:t>
            </a:fld>
            <a:endParaRPr lang="en-US" sz="1000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pPr algn="ctr"/>
            <a:endParaRPr lang="en-US" sz="100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預設程序 3">
            <a:extLst>
              <a:ext uri="{FF2B5EF4-FFF2-40B4-BE49-F238E27FC236}">
                <a16:creationId xmlns:a16="http://schemas.microsoft.com/office/drawing/2014/main" id="{7D39EF2C-8465-46EB-AFBF-2A8332E5B02D}"/>
              </a:ext>
            </a:extLst>
          </p:cNvPr>
          <p:cNvSpPr/>
          <p:nvPr/>
        </p:nvSpPr>
        <p:spPr>
          <a:xfrm>
            <a:off x="1171873" y="2763234"/>
            <a:ext cx="1872097" cy="1282171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1.</a:t>
            </a:r>
            <a:r>
              <a:rPr lang="zh-TW" altLang="en-US" dirty="0"/>
              <a:t>主程式</a:t>
            </a:r>
          </a:p>
        </p:txBody>
      </p:sp>
      <p:sp>
        <p:nvSpPr>
          <p:cNvPr id="29" name="流程圖: 預設程序 28">
            <a:extLst>
              <a:ext uri="{FF2B5EF4-FFF2-40B4-BE49-F238E27FC236}">
                <a16:creationId xmlns:a16="http://schemas.microsoft.com/office/drawing/2014/main" id="{767731FD-D5F2-4EAD-BDEC-044D9046C04D}"/>
              </a:ext>
            </a:extLst>
          </p:cNvPr>
          <p:cNvSpPr/>
          <p:nvPr/>
        </p:nvSpPr>
        <p:spPr>
          <a:xfrm>
            <a:off x="3863125" y="2496485"/>
            <a:ext cx="1722514" cy="615966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2.</a:t>
            </a:r>
            <a:r>
              <a:rPr lang="zh-TW" altLang="en-US" dirty="0"/>
              <a:t>紅地</a:t>
            </a:r>
          </a:p>
        </p:txBody>
      </p:sp>
      <p:sp>
        <p:nvSpPr>
          <p:cNvPr id="30" name="流程圖: 預設程序 29">
            <a:extLst>
              <a:ext uri="{FF2B5EF4-FFF2-40B4-BE49-F238E27FC236}">
                <a16:creationId xmlns:a16="http://schemas.microsoft.com/office/drawing/2014/main" id="{D931A5C0-78C8-461E-A97A-2D3BC1094C79}"/>
              </a:ext>
            </a:extLst>
          </p:cNvPr>
          <p:cNvSpPr/>
          <p:nvPr/>
        </p:nvSpPr>
        <p:spPr>
          <a:xfrm>
            <a:off x="3863125" y="3586719"/>
            <a:ext cx="1722514" cy="615966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3.</a:t>
            </a:r>
            <a:r>
              <a:rPr lang="zh-TW" altLang="en-US" dirty="0"/>
              <a:t>青天</a:t>
            </a:r>
          </a:p>
        </p:txBody>
      </p:sp>
      <p:sp>
        <p:nvSpPr>
          <p:cNvPr id="33" name="流程圖: 預設程序 32">
            <a:extLst>
              <a:ext uri="{FF2B5EF4-FFF2-40B4-BE49-F238E27FC236}">
                <a16:creationId xmlns:a16="http://schemas.microsoft.com/office/drawing/2014/main" id="{55552E56-0C2B-44FE-A4FE-EEF1B81090D0}"/>
              </a:ext>
            </a:extLst>
          </p:cNvPr>
          <p:cNvSpPr/>
          <p:nvPr/>
        </p:nvSpPr>
        <p:spPr>
          <a:xfrm>
            <a:off x="3863125" y="4707684"/>
            <a:ext cx="1722514" cy="615966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4.</a:t>
            </a:r>
            <a:r>
              <a:rPr lang="zh-TW" altLang="en-US" dirty="0"/>
              <a:t>光芒</a:t>
            </a:r>
          </a:p>
        </p:txBody>
      </p:sp>
      <p:sp>
        <p:nvSpPr>
          <p:cNvPr id="34" name="流程圖: 預設程序 33">
            <a:extLst>
              <a:ext uri="{FF2B5EF4-FFF2-40B4-BE49-F238E27FC236}">
                <a16:creationId xmlns:a16="http://schemas.microsoft.com/office/drawing/2014/main" id="{41924276-188E-4A25-BA39-28D893775F58}"/>
              </a:ext>
            </a:extLst>
          </p:cNvPr>
          <p:cNvSpPr/>
          <p:nvPr/>
        </p:nvSpPr>
        <p:spPr>
          <a:xfrm>
            <a:off x="3863125" y="5813940"/>
            <a:ext cx="1722514" cy="615966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5.</a:t>
            </a:r>
            <a:r>
              <a:rPr lang="zh-TW" altLang="en-US" dirty="0"/>
              <a:t>白日</a:t>
            </a:r>
          </a:p>
        </p:txBody>
      </p:sp>
      <p:sp>
        <p:nvSpPr>
          <p:cNvPr id="12" name="箭號: 迴轉箭號 11">
            <a:extLst>
              <a:ext uri="{FF2B5EF4-FFF2-40B4-BE49-F238E27FC236}">
                <a16:creationId xmlns:a16="http://schemas.microsoft.com/office/drawing/2014/main" id="{16E931EC-D32C-4480-A083-2AEF97A1A652}"/>
              </a:ext>
            </a:extLst>
          </p:cNvPr>
          <p:cNvSpPr/>
          <p:nvPr/>
        </p:nvSpPr>
        <p:spPr>
          <a:xfrm>
            <a:off x="2172987" y="1594676"/>
            <a:ext cx="2758899" cy="1152128"/>
          </a:xfrm>
          <a:prstGeom prst="uturnArrow">
            <a:avLst>
              <a:gd name="adj1" fmla="val 9165"/>
              <a:gd name="adj2" fmla="val 19434"/>
              <a:gd name="adj3" fmla="val 21883"/>
              <a:gd name="adj4" fmla="val 43750"/>
              <a:gd name="adj5" fmla="val 75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533F5F7-896C-42C0-B12D-7F9F26F75A26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4724382" y="3112451"/>
            <a:ext cx="0" cy="47426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FD3C477-3B3B-49D7-A58A-D9440966C816}"/>
              </a:ext>
            </a:extLst>
          </p:cNvPr>
          <p:cNvSpPr/>
          <p:nvPr/>
        </p:nvSpPr>
        <p:spPr>
          <a:xfrm>
            <a:off x="5910377" y="2478036"/>
            <a:ext cx="1011573" cy="716491"/>
          </a:xfrm>
          <a:prstGeom prst="rect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9C688E3-7C47-4CE0-9F01-376C0986E14D}"/>
              </a:ext>
            </a:extLst>
          </p:cNvPr>
          <p:cNvSpPr/>
          <p:nvPr/>
        </p:nvSpPr>
        <p:spPr>
          <a:xfrm>
            <a:off x="6073848" y="3663474"/>
            <a:ext cx="661892" cy="462457"/>
          </a:xfrm>
          <a:prstGeom prst="rect">
            <a:avLst/>
          </a:prstGeom>
          <a:solidFill>
            <a:srgbClr val="0000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星形: 十二角 17">
            <a:extLst>
              <a:ext uri="{FF2B5EF4-FFF2-40B4-BE49-F238E27FC236}">
                <a16:creationId xmlns:a16="http://schemas.microsoft.com/office/drawing/2014/main" id="{98436E59-4D54-4809-82D2-BEB5C34715A8}"/>
              </a:ext>
            </a:extLst>
          </p:cNvPr>
          <p:cNvSpPr/>
          <p:nvPr/>
        </p:nvSpPr>
        <p:spPr>
          <a:xfrm>
            <a:off x="6005356" y="4681009"/>
            <a:ext cx="768482" cy="716491"/>
          </a:xfrm>
          <a:prstGeom prst="star12">
            <a:avLst>
              <a:gd name="adj" fmla="val 23834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C3399302-52BE-4BDF-984E-2076B77BF33A}"/>
              </a:ext>
            </a:extLst>
          </p:cNvPr>
          <p:cNvSpPr/>
          <p:nvPr/>
        </p:nvSpPr>
        <p:spPr>
          <a:xfrm>
            <a:off x="6213851" y="5925667"/>
            <a:ext cx="392512" cy="39251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84FAAFDE-3ABB-4144-B464-EF3DE8CAF2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3" t="22374" r="51523" b="26900"/>
          <a:stretch/>
        </p:blipFill>
        <p:spPr>
          <a:xfrm>
            <a:off x="1246664" y="4285921"/>
            <a:ext cx="1722514" cy="1133411"/>
          </a:xfrm>
          <a:prstGeom prst="rect">
            <a:avLst/>
          </a:prstGeom>
        </p:spPr>
      </p:pic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A1C54A9-94D0-423A-9C3C-BEB0BAD48714}"/>
              </a:ext>
            </a:extLst>
          </p:cNvPr>
          <p:cNvCxnSpPr>
            <a:cxnSpLocks/>
          </p:cNvCxnSpPr>
          <p:nvPr/>
        </p:nvCxnSpPr>
        <p:spPr>
          <a:xfrm>
            <a:off x="4724382" y="4206741"/>
            <a:ext cx="0" cy="47426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5168D1D0-5E8E-42E9-A7DA-355C299C14C2}"/>
              </a:ext>
            </a:extLst>
          </p:cNvPr>
          <p:cNvCxnSpPr>
            <a:cxnSpLocks/>
          </p:cNvCxnSpPr>
          <p:nvPr/>
        </p:nvCxnSpPr>
        <p:spPr>
          <a:xfrm>
            <a:off x="4724382" y="5339672"/>
            <a:ext cx="0" cy="47426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86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想法泡泡: 雲朵 17">
            <a:extLst>
              <a:ext uri="{FF2B5EF4-FFF2-40B4-BE49-F238E27FC236}">
                <a16:creationId xmlns:a16="http://schemas.microsoft.com/office/drawing/2014/main" id="{7D915465-A544-4B43-875C-BEE80D1CC8B0}"/>
              </a:ext>
            </a:extLst>
          </p:cNvPr>
          <p:cNvSpPr/>
          <p:nvPr/>
        </p:nvSpPr>
        <p:spPr>
          <a:xfrm>
            <a:off x="1631727" y="2140427"/>
            <a:ext cx="4789180" cy="2275973"/>
          </a:xfrm>
          <a:prstGeom prst="cloudCallout">
            <a:avLst>
              <a:gd name="adj1" fmla="val -38694"/>
              <a:gd name="adj2" fmla="val 69844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01BFFA-8337-4F2A-B9B7-10FADB4EFC3D}"/>
              </a:ext>
            </a:extLst>
          </p:cNvPr>
          <p:cNvSpPr/>
          <p:nvPr/>
        </p:nvSpPr>
        <p:spPr>
          <a:xfrm>
            <a:off x="7743428" y="3680034"/>
            <a:ext cx="930830" cy="6921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?</a:t>
            </a:r>
            <a:endParaRPr lang="zh-TW" altLang="en-US" sz="3200" dirty="0"/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897E9DFA-AB19-4CBF-9186-D41D2951D19A}"/>
              </a:ext>
            </a:extLst>
          </p:cNvPr>
          <p:cNvSpPr/>
          <p:nvPr/>
        </p:nvSpPr>
        <p:spPr>
          <a:xfrm>
            <a:off x="8904312" y="4509120"/>
            <a:ext cx="1339765" cy="75366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?</a:t>
            </a:r>
            <a:endParaRPr lang="zh-TW" altLang="en-US" sz="32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FF3BA781-9EF4-4452-8049-FC2E6408858E}"/>
              </a:ext>
            </a:extLst>
          </p:cNvPr>
          <p:cNvSpPr/>
          <p:nvPr/>
        </p:nvSpPr>
        <p:spPr>
          <a:xfrm>
            <a:off x="10609357" y="3653852"/>
            <a:ext cx="778076" cy="7694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?</a:t>
            </a:r>
            <a:endParaRPr lang="zh-TW" altLang="en-US" sz="32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63755E8-96B8-430A-867B-8AFB193BD2C2}"/>
              </a:ext>
            </a:extLst>
          </p:cNvPr>
          <p:cNvCxnSpPr>
            <a:cxnSpLocks/>
          </p:cNvCxnSpPr>
          <p:nvPr/>
        </p:nvCxnSpPr>
        <p:spPr>
          <a:xfrm>
            <a:off x="8918807" y="4233444"/>
            <a:ext cx="340647" cy="38092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D5DA3C0-5C4F-4E98-A53A-9C75C82804A7}"/>
              </a:ext>
            </a:extLst>
          </p:cNvPr>
          <p:cNvCxnSpPr>
            <a:cxnSpLocks/>
          </p:cNvCxnSpPr>
          <p:nvPr/>
        </p:nvCxnSpPr>
        <p:spPr>
          <a:xfrm flipV="1">
            <a:off x="10141800" y="4381362"/>
            <a:ext cx="340646" cy="28669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47F8215-5868-45F7-BF0F-FF8287C10544}"/>
              </a:ext>
            </a:extLst>
          </p:cNvPr>
          <p:cNvSpPr/>
          <p:nvPr/>
        </p:nvSpPr>
        <p:spPr>
          <a:xfrm>
            <a:off x="3811146" y="2460202"/>
            <a:ext cx="1011573" cy="716491"/>
          </a:xfrm>
          <a:prstGeom prst="rect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FF3F3E-A1AD-4BE5-8FA2-1BF354EE0726}"/>
              </a:ext>
            </a:extLst>
          </p:cNvPr>
          <p:cNvSpPr/>
          <p:nvPr/>
        </p:nvSpPr>
        <p:spPr>
          <a:xfrm>
            <a:off x="4583636" y="3365995"/>
            <a:ext cx="661892" cy="462457"/>
          </a:xfrm>
          <a:prstGeom prst="rect">
            <a:avLst/>
          </a:prstGeom>
          <a:solidFill>
            <a:srgbClr val="0000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星形: 十二角 10">
            <a:extLst>
              <a:ext uri="{FF2B5EF4-FFF2-40B4-BE49-F238E27FC236}">
                <a16:creationId xmlns:a16="http://schemas.microsoft.com/office/drawing/2014/main" id="{FF3D9173-D253-4C2B-8150-6BC71BBDFF32}"/>
              </a:ext>
            </a:extLst>
          </p:cNvPr>
          <p:cNvSpPr/>
          <p:nvPr/>
        </p:nvSpPr>
        <p:spPr>
          <a:xfrm>
            <a:off x="2842982" y="3112708"/>
            <a:ext cx="768482" cy="716491"/>
          </a:xfrm>
          <a:prstGeom prst="star12">
            <a:avLst>
              <a:gd name="adj" fmla="val 23834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52CECACC-5B07-4CB9-9BF7-6398BDFBD6FC}"/>
              </a:ext>
            </a:extLst>
          </p:cNvPr>
          <p:cNvSpPr/>
          <p:nvPr/>
        </p:nvSpPr>
        <p:spPr>
          <a:xfrm>
            <a:off x="2646726" y="2596095"/>
            <a:ext cx="392512" cy="39251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F8D88BF0-BDAE-495C-A40C-33561979A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3" t="22374" r="51523" b="26900"/>
          <a:stretch/>
        </p:blipFill>
        <p:spPr>
          <a:xfrm>
            <a:off x="1316724" y="4987876"/>
            <a:ext cx="1722514" cy="1133411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836759EE-D2F4-4BE3-92BE-9E7277AB66B6}"/>
              </a:ext>
            </a:extLst>
          </p:cNvPr>
          <p:cNvSpPr txBox="1"/>
          <p:nvPr/>
        </p:nvSpPr>
        <p:spPr>
          <a:xfrm>
            <a:off x="3227223" y="516986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問題拆解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2AC1442-48F5-4F3C-B99E-C6F392F50B81}"/>
              </a:ext>
            </a:extLst>
          </p:cNvPr>
          <p:cNvSpPr txBox="1"/>
          <p:nvPr/>
        </p:nvSpPr>
        <p:spPr>
          <a:xfrm>
            <a:off x="8389163" y="535184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演算流程</a:t>
            </a:r>
          </a:p>
        </p:txBody>
      </p:sp>
    </p:spTree>
    <p:extLst>
      <p:ext uri="{BB962C8B-B14F-4D97-AF65-F5344CB8AC3E}">
        <p14:creationId xmlns:p14="http://schemas.microsoft.com/office/powerpoint/2010/main" val="206086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2207568" y="279571"/>
            <a:ext cx="7344816" cy="926976"/>
          </a:xfrm>
          <a:prstGeom prst="rect">
            <a:avLst/>
          </a:prstGeom>
        </p:spPr>
        <p:txBody>
          <a:bodyPr anchor="b" anchorCtr="0">
            <a:noAutofit/>
          </a:bodyPr>
          <a:lstStyle>
            <a:defPPr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hangingPunct="1">
              <a:buNone/>
              <a:defRPr sz="36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zh-TW" altLang="en-US" sz="4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雙向選擇結構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728C551-F3BF-4B9C-9EE0-2DEB7BF43276}"/>
              </a:ext>
            </a:extLst>
          </p:cNvPr>
          <p:cNvSpPr txBox="1">
            <a:spLocks/>
          </p:cNvSpPr>
          <p:nvPr/>
        </p:nvSpPr>
        <p:spPr>
          <a:xfrm>
            <a:off x="0" y="2124469"/>
            <a:ext cx="2376264" cy="926976"/>
          </a:xfrm>
          <a:prstGeom prst="rect">
            <a:avLst/>
          </a:prstGeom>
        </p:spPr>
        <p:txBody>
          <a:bodyPr anchor="b" anchorCtr="0">
            <a:noAutofit/>
          </a:bodyPr>
          <a:lstStyle>
            <a:defPPr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hangingPunct="1">
              <a:buNone/>
              <a:defRPr sz="36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en-US" altLang="zh-TW" sz="4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Scratch</a:t>
            </a:r>
            <a:endParaRPr lang="zh-TW" altLang="en-US" sz="40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266BDCD-6015-4A18-A01E-1975DD86E0D6}"/>
              </a:ext>
            </a:extLst>
          </p:cNvPr>
          <p:cNvSpPr txBox="1">
            <a:spLocks/>
          </p:cNvSpPr>
          <p:nvPr/>
        </p:nvSpPr>
        <p:spPr>
          <a:xfrm>
            <a:off x="-19095" y="5186479"/>
            <a:ext cx="2448272" cy="926976"/>
          </a:xfrm>
          <a:prstGeom prst="rect">
            <a:avLst/>
          </a:prstGeom>
        </p:spPr>
        <p:txBody>
          <a:bodyPr anchor="b" anchorCtr="0">
            <a:noAutofit/>
          </a:bodyPr>
          <a:lstStyle>
            <a:defPPr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hangingPunct="1">
              <a:buNone/>
              <a:defRPr sz="36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en-US" altLang="zh-TW" sz="4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Python</a:t>
            </a:r>
            <a:endParaRPr lang="zh-TW" altLang="en-US" sz="40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D44BBB1-D614-4F3A-8AA3-F92808EE574A}"/>
              </a:ext>
            </a:extLst>
          </p:cNvPr>
          <p:cNvCxnSpPr>
            <a:cxnSpLocks/>
          </p:cNvCxnSpPr>
          <p:nvPr/>
        </p:nvCxnSpPr>
        <p:spPr>
          <a:xfrm>
            <a:off x="551384" y="4797152"/>
            <a:ext cx="590465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9AF0A38-5127-45D4-98B7-91A7594AE122}"/>
              </a:ext>
            </a:extLst>
          </p:cNvPr>
          <p:cNvCxnSpPr>
            <a:cxnSpLocks/>
          </p:cNvCxnSpPr>
          <p:nvPr/>
        </p:nvCxnSpPr>
        <p:spPr>
          <a:xfrm>
            <a:off x="6445966" y="1916832"/>
            <a:ext cx="0" cy="476882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菱形 5">
            <a:extLst>
              <a:ext uri="{FF2B5EF4-FFF2-40B4-BE49-F238E27FC236}">
                <a16:creationId xmlns:a16="http://schemas.microsoft.com/office/drawing/2014/main" id="{38A9D337-4049-4A57-B05E-EFCB47468719}"/>
              </a:ext>
            </a:extLst>
          </p:cNvPr>
          <p:cNvSpPr/>
          <p:nvPr/>
        </p:nvSpPr>
        <p:spPr>
          <a:xfrm>
            <a:off x="8052148" y="2496485"/>
            <a:ext cx="1746481" cy="984889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條件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1787FB3-1EB8-4B76-AFCD-0C07D4250318}"/>
              </a:ext>
            </a:extLst>
          </p:cNvPr>
          <p:cNvCxnSpPr>
            <a:cxnSpLocks/>
          </p:cNvCxnSpPr>
          <p:nvPr/>
        </p:nvCxnSpPr>
        <p:spPr>
          <a:xfrm>
            <a:off x="8913404" y="1916832"/>
            <a:ext cx="11985" cy="61596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5CF45D8-4ACB-4AEF-A118-C3CEA0C7DE6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798629" y="2988929"/>
            <a:ext cx="761867" cy="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B7FB60B2-2C17-4786-87E0-ABBDC0EB2C12}"/>
              </a:ext>
            </a:extLst>
          </p:cNvPr>
          <p:cNvCxnSpPr>
            <a:cxnSpLocks/>
          </p:cNvCxnSpPr>
          <p:nvPr/>
        </p:nvCxnSpPr>
        <p:spPr>
          <a:xfrm>
            <a:off x="10560496" y="2988929"/>
            <a:ext cx="0" cy="61527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E33D6E6-0005-416C-BCEE-5179793A47BF}"/>
              </a:ext>
            </a:extLst>
          </p:cNvPr>
          <p:cNvSpPr/>
          <p:nvPr/>
        </p:nvSpPr>
        <p:spPr>
          <a:xfrm>
            <a:off x="9954529" y="3609804"/>
            <a:ext cx="1211934" cy="6921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區塊</a:t>
            </a:r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C3CF8D0-34EA-4D67-A3C4-8C6860342474}"/>
              </a:ext>
            </a:extLst>
          </p:cNvPr>
          <p:cNvCxnSpPr>
            <a:stCxn id="20" idx="2"/>
          </p:cNvCxnSpPr>
          <p:nvPr/>
        </p:nvCxnSpPr>
        <p:spPr>
          <a:xfrm>
            <a:off x="10560496" y="4301938"/>
            <a:ext cx="15" cy="6152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88473B0-CC2D-4B40-9B8B-97AFDAB117FB}"/>
              </a:ext>
            </a:extLst>
          </p:cNvPr>
          <p:cNvCxnSpPr>
            <a:cxnSpLocks/>
          </p:cNvCxnSpPr>
          <p:nvPr/>
        </p:nvCxnSpPr>
        <p:spPr>
          <a:xfrm flipH="1">
            <a:off x="9048329" y="4911612"/>
            <a:ext cx="1512167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5BD295AE-A06D-4F9E-B159-6AB5E8084743}"/>
              </a:ext>
            </a:extLst>
          </p:cNvPr>
          <p:cNvCxnSpPr>
            <a:cxnSpLocks/>
          </p:cNvCxnSpPr>
          <p:nvPr/>
        </p:nvCxnSpPr>
        <p:spPr>
          <a:xfrm flipH="1">
            <a:off x="8902128" y="4911612"/>
            <a:ext cx="25251" cy="155802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D4FBD41-2182-44A5-A8AD-D63A278F623F}"/>
              </a:ext>
            </a:extLst>
          </p:cNvPr>
          <p:cNvSpPr txBox="1"/>
          <p:nvPr/>
        </p:nvSpPr>
        <p:spPr>
          <a:xfrm>
            <a:off x="8465714" y="5282285"/>
            <a:ext cx="461665" cy="12961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/>
              <a:t>原有流程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C316D16-D58B-4B58-BAB0-7AA10FB3166D}"/>
              </a:ext>
            </a:extLst>
          </p:cNvPr>
          <p:cNvSpPr txBox="1"/>
          <p:nvPr/>
        </p:nvSpPr>
        <p:spPr>
          <a:xfrm>
            <a:off x="9690458" y="2532798"/>
            <a:ext cx="108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成立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F71EE73-C77B-4E44-AE9B-BBE6F1B6F7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0881" y="5141324"/>
            <a:ext cx="3812972" cy="150414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4A59E8D-0229-482D-B1D8-5FC4B1B99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881" y="1565041"/>
            <a:ext cx="3295650" cy="2943225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246745B8-BE83-4E3F-9D2E-74165D316175}"/>
              </a:ext>
            </a:extLst>
          </p:cNvPr>
          <p:cNvSpPr txBox="1"/>
          <p:nvPr/>
        </p:nvSpPr>
        <p:spPr>
          <a:xfrm>
            <a:off x="7549459" y="2496485"/>
            <a:ext cx="108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不成立</a:t>
            </a: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0EF98FDB-E21B-4828-B6EA-530E193C4D9B}"/>
              </a:ext>
            </a:extLst>
          </p:cNvPr>
          <p:cNvCxnSpPr>
            <a:cxnSpLocks/>
          </p:cNvCxnSpPr>
          <p:nvPr/>
        </p:nvCxnSpPr>
        <p:spPr>
          <a:xfrm>
            <a:off x="7320136" y="3009371"/>
            <a:ext cx="77411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01442A6-2869-4002-B086-BEB0E6B37EBD}"/>
              </a:ext>
            </a:extLst>
          </p:cNvPr>
          <p:cNvCxnSpPr>
            <a:cxnSpLocks/>
          </p:cNvCxnSpPr>
          <p:nvPr/>
        </p:nvCxnSpPr>
        <p:spPr>
          <a:xfrm>
            <a:off x="7309291" y="2983329"/>
            <a:ext cx="0" cy="61527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B6236221-4C4D-40FC-B3DE-DA4DC23A1F2E}"/>
              </a:ext>
            </a:extLst>
          </p:cNvPr>
          <p:cNvSpPr/>
          <p:nvPr/>
        </p:nvSpPr>
        <p:spPr>
          <a:xfrm>
            <a:off x="6703324" y="3604204"/>
            <a:ext cx="1211934" cy="6921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區塊</a:t>
            </a:r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D8B6513A-7A61-4D1C-BAAE-353C8F4865D6}"/>
              </a:ext>
            </a:extLst>
          </p:cNvPr>
          <p:cNvCxnSpPr>
            <a:stCxn id="39" idx="2"/>
          </p:cNvCxnSpPr>
          <p:nvPr/>
        </p:nvCxnSpPr>
        <p:spPr>
          <a:xfrm>
            <a:off x="7309291" y="4296338"/>
            <a:ext cx="15" cy="6152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B104130B-1A3C-4773-8939-F4412BA2E10A}"/>
              </a:ext>
            </a:extLst>
          </p:cNvPr>
          <p:cNvCxnSpPr>
            <a:cxnSpLocks/>
          </p:cNvCxnSpPr>
          <p:nvPr/>
        </p:nvCxnSpPr>
        <p:spPr>
          <a:xfrm>
            <a:off x="7296064" y="4911612"/>
            <a:ext cx="1512167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7EDB037-587B-4437-A0DB-C26DF59BD71B}"/>
              </a:ext>
            </a:extLst>
          </p:cNvPr>
          <p:cNvSpPr txBox="1"/>
          <p:nvPr/>
        </p:nvSpPr>
        <p:spPr>
          <a:xfrm>
            <a:off x="4461732" y="2447961"/>
            <a:ext cx="108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區塊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41D99E6-15D5-4EA0-9440-FC3B63EF96B2}"/>
              </a:ext>
            </a:extLst>
          </p:cNvPr>
          <p:cNvSpPr txBox="1"/>
          <p:nvPr/>
        </p:nvSpPr>
        <p:spPr>
          <a:xfrm>
            <a:off x="4632333" y="3452377"/>
            <a:ext cx="108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區塊</a:t>
            </a:r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324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E43583B-C8D8-417A-8F73-B18FCAA2CE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0</TotalTime>
  <Words>47</Words>
  <Application>Microsoft Office PowerPoint</Application>
  <PresentationFormat>寬螢幕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MS PGothic</vt:lpstr>
      <vt:lpstr>微軟正黑體 Light</vt:lpstr>
      <vt:lpstr>新細明體</vt:lpstr>
      <vt:lpstr>Calibri</vt:lpstr>
      <vt:lpstr>Corbel</vt:lpstr>
      <vt:lpstr>DesignTemplate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2020-06-08T13:54:18Z</dcterms:created>
  <dcterms:modified xsi:type="dcterms:W3CDTF">2022-02-07T14:34:07Z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