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4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91A16-1EDA-44BC-9C7E-6C3307A0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26781-8D52-4BB9-BAE1-A5808CB57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5E9F6D-CBC3-42B1-A9A6-0D9DE2EA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AFF21-0779-46DC-BC52-C52F471D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80675-9A63-413B-85D3-EDC1D29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5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D3938-28AD-4B3F-B0AA-F2164BA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01E03D-E7F2-4365-A703-490996776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5459AC-04A7-4D9C-B869-790603E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8B7388-2449-4F81-BFC4-CCD9414A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2AC214-0257-4A0C-947F-81B8CD5A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2B6FB7-2EC5-4035-AD53-5B72254FF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77997A-5717-438A-BE2F-EC57BC637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66BE7-4F86-4C3D-B469-B59E279C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C6D333-91BF-4E2F-88F0-1C70BA36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7A8F99-3566-45C4-9CB6-C6C73FE0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36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1003B-C9F9-48FC-94F9-9E1B9D13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89DE1-BA68-4C2D-8EC0-13FDAFC7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C3866-E319-4A66-91F9-BF3BA42D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023A-D78D-4AA1-AD59-C8AB63B6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D5F3A2-86E8-4F1E-8742-6F70B36C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7FEC-4483-41D5-87E2-FA1A75BA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B020D-B923-474B-B96F-B6FE34E5C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41F4CD-B3EB-4879-B343-96A6B85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BF44F-9801-4F1B-B9B6-D5A39D8E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8B5A2-51AD-41C7-8CA7-8DC69EA8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19D3F-0B1A-4C39-BE9A-973775BF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3A1EB-E3A4-4078-8123-FCF937148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743838-2343-409E-B974-0B8664A19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2434E9-F95B-4BA0-81D7-9DB24889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A742EA-5624-44E0-9150-38FFD4D0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536044-F278-4CA8-86AF-44C7CBDC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4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D3BDD-BBA9-4F19-B7F8-82A5D4F9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25DF41-3940-490C-8A17-9FA9D538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AECA1A-AE67-42A6-93C1-FD78047D8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4F5F60-1FFC-475F-BA89-C28F1942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DF9755-880D-49A5-9558-EDCC92FD0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ABF0E2-76C6-4BEC-9B2A-48749FFF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A09625-10DF-4FE2-AEF2-5E06F4CF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E72DE6-2F70-424B-813A-8386F94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70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18485-AA31-46F9-A46A-EFB509D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5D3DC1-EDCB-4CC2-AA2F-2BC99E5D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53E8ED-3E7A-47E2-BC2E-2680691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28FF51-D7C6-4368-81C6-2B0122EA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3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2E330E-7A45-4BB3-B6D1-D7F812D8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DDDD5D-C669-4BDF-BD51-8CDAFCAD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8C0F4-04BB-41EC-9450-4F3A723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13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18655-FCAE-49AD-86CC-A1F96D5C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EC4DE-7C80-4C1E-BFD5-F3051298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69F169-997C-473B-9C67-FDF0F3B17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63D8C-29CD-4139-AAA9-8D51547A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B598A8-2695-4ABF-899D-FB15F79B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9A02AF-AB2B-44FC-B9BE-DBAEB92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0E39B-0D86-4DF9-BE14-C4057838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4BED4B-2D8E-4740-943E-AD46C3878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41AC3-5A6B-49C0-9B01-30973D9D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4E1E47-1CDE-4A9F-8183-32745B5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49F9E6-B375-4ED3-80E8-D8E5380C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6E1DD1-47B6-46F5-B6B2-A0D4BB30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4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564BFE-62A3-4B06-A900-FB74206B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566E6F-1623-47E5-9624-E59A3CD1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0DB84-6420-40DC-97D1-41C6DB7C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2436-262A-4B6D-9775-F617214CF2A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37240-E84F-4B2D-9E56-95345174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276F60-155C-407F-8F5B-A626642B7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A22B-2B74-4B40-B9A5-F12FEDC2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FFDDED1-5882-4FF2-BD63-48C1BF80B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4" r="5571"/>
          <a:stretch/>
        </p:blipFill>
        <p:spPr>
          <a:xfrm>
            <a:off x="2185610" y="1208039"/>
            <a:ext cx="3252092" cy="337064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4CFC12-0826-4F9D-99F1-B84CE5B1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05" y="1208039"/>
            <a:ext cx="2982292" cy="337064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2D6C50-AB4A-4689-AC58-A581CE8954D6}"/>
              </a:ext>
            </a:extLst>
          </p:cNvPr>
          <p:cNvSpPr/>
          <p:nvPr/>
        </p:nvSpPr>
        <p:spPr>
          <a:xfrm>
            <a:off x="6151400" y="4117023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新北野柳女王頭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D5B3EC-B0A2-48DB-A1AC-CC310F40462B}"/>
              </a:ext>
            </a:extLst>
          </p:cNvPr>
          <p:cNvSpPr/>
          <p:nvPr/>
        </p:nvSpPr>
        <p:spPr>
          <a:xfrm>
            <a:off x="2175334" y="4117022"/>
            <a:ext cx="32623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火星平頂山的衛星照片</a:t>
            </a:r>
          </a:p>
        </p:txBody>
      </p:sp>
    </p:spTree>
    <p:extLst>
      <p:ext uri="{BB962C8B-B14F-4D97-AF65-F5344CB8AC3E}">
        <p14:creationId xmlns:p14="http://schemas.microsoft.com/office/powerpoint/2010/main" val="206778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A50117-9EA5-4FD3-A565-3E3BD061F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5" t="17829" r="22778" b="13721"/>
          <a:stretch/>
        </p:blipFill>
        <p:spPr>
          <a:xfrm>
            <a:off x="3187384" y="1926772"/>
            <a:ext cx="1783358" cy="19583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B61C73F-0706-45D8-A593-A1C32959C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7" t="7051" r="6253" b="3351"/>
          <a:stretch/>
        </p:blipFill>
        <p:spPr>
          <a:xfrm>
            <a:off x="5086140" y="1926772"/>
            <a:ext cx="1848060" cy="19583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DFBA02-3A01-43AB-99E8-C83327D5939B}"/>
              </a:ext>
            </a:extLst>
          </p:cNvPr>
          <p:cNvSpPr/>
          <p:nvPr/>
        </p:nvSpPr>
        <p:spPr>
          <a:xfrm>
            <a:off x="5086140" y="1926772"/>
            <a:ext cx="470598" cy="17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A98D0AC-0C2E-4FC5-9670-A356D29F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324255"/>
            <a:ext cx="3986957" cy="3543031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9231D52-33F6-4291-B1F6-9333C147571B}"/>
              </a:ext>
            </a:extLst>
          </p:cNvPr>
          <p:cNvCxnSpPr>
            <a:cxnSpLocks/>
          </p:cNvCxnSpPr>
          <p:nvPr/>
        </p:nvCxnSpPr>
        <p:spPr>
          <a:xfrm flipV="1">
            <a:off x="2556186" y="1772290"/>
            <a:ext cx="3318565" cy="158051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FD9789B-B350-4765-898D-9C24C6C9D5C1}"/>
              </a:ext>
            </a:extLst>
          </p:cNvPr>
          <p:cNvCxnSpPr>
            <a:cxnSpLocks/>
          </p:cNvCxnSpPr>
          <p:nvPr/>
        </p:nvCxnSpPr>
        <p:spPr>
          <a:xfrm flipV="1">
            <a:off x="3003554" y="3742818"/>
            <a:ext cx="4750423" cy="39370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DA33D0BF-ABCB-4371-8A65-ECED4AB1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46" y="1324255"/>
            <a:ext cx="5720862" cy="25510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E233DEA-7991-443E-855B-D146C070FDE7}"/>
              </a:ext>
            </a:extLst>
          </p:cNvPr>
          <p:cNvSpPr/>
          <p:nvPr/>
        </p:nvSpPr>
        <p:spPr>
          <a:xfrm>
            <a:off x="1887794" y="3352800"/>
            <a:ext cx="1347019" cy="85446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14EA25E-D909-4C80-B016-0AA7D79828EF}"/>
              </a:ext>
            </a:extLst>
          </p:cNvPr>
          <p:cNvSpPr/>
          <p:nvPr/>
        </p:nvSpPr>
        <p:spPr>
          <a:xfrm>
            <a:off x="7421086" y="2290521"/>
            <a:ext cx="752191" cy="54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14A02BB-4072-4DAD-B8D5-30A513FF3400}"/>
              </a:ext>
            </a:extLst>
          </p:cNvPr>
          <p:cNvCxnSpPr>
            <a:cxnSpLocks/>
          </p:cNvCxnSpPr>
          <p:nvPr/>
        </p:nvCxnSpPr>
        <p:spPr>
          <a:xfrm flipH="1">
            <a:off x="7421086" y="2834001"/>
            <a:ext cx="243160" cy="13732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0F08CAE-504D-474C-9BF0-91F97352A79B}"/>
              </a:ext>
            </a:extLst>
          </p:cNvPr>
          <p:cNvSpPr/>
          <p:nvPr/>
        </p:nvSpPr>
        <p:spPr>
          <a:xfrm>
            <a:off x="4692931" y="4207267"/>
            <a:ext cx="59426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由關鍵點</a:t>
            </a:r>
            <a:r>
              <a:rPr lang="en-US" altLang="zh-TW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r>
              <a:rPr lang="zh-TW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TW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zh-TW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距離，偵測開口動作</a:t>
            </a:r>
          </a:p>
        </p:txBody>
      </p:sp>
    </p:spTree>
    <p:extLst>
      <p:ext uri="{BB962C8B-B14F-4D97-AF65-F5344CB8AC3E}">
        <p14:creationId xmlns:p14="http://schemas.microsoft.com/office/powerpoint/2010/main" val="19801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BAA2AB7-4444-42CC-8B6C-760C47A1C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9" t="17143" r="32335" b="21612"/>
          <a:stretch/>
        </p:blipFill>
        <p:spPr>
          <a:xfrm>
            <a:off x="4451420" y="1517301"/>
            <a:ext cx="4755177" cy="26326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6B8706-3330-4601-9160-7915B576158E}"/>
              </a:ext>
            </a:extLst>
          </p:cNvPr>
          <p:cNvSpPr/>
          <p:nvPr/>
        </p:nvSpPr>
        <p:spPr>
          <a:xfrm>
            <a:off x="7120410" y="1055635"/>
            <a:ext cx="17017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彩色影像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8D041E-4867-413E-B0C8-A4D43EE2BC2F}"/>
              </a:ext>
            </a:extLst>
          </p:cNvPr>
          <p:cNvSpPr/>
          <p:nvPr/>
        </p:nvSpPr>
        <p:spPr>
          <a:xfrm>
            <a:off x="4761025" y="1055636"/>
            <a:ext cx="17017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不透明度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B4720C9-55A9-4B8A-9CB1-816370A40FAA}"/>
              </a:ext>
            </a:extLst>
          </p:cNvPr>
          <p:cNvCxnSpPr>
            <a:cxnSpLocks/>
          </p:cNvCxnSpPr>
          <p:nvPr/>
        </p:nvCxnSpPr>
        <p:spPr>
          <a:xfrm flipH="1" flipV="1">
            <a:off x="4109884" y="2983522"/>
            <a:ext cx="1502012" cy="81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B0ABA05-4858-4BC4-B71E-394E42F82825}"/>
              </a:ext>
            </a:extLst>
          </p:cNvPr>
          <p:cNvSpPr/>
          <p:nvPr/>
        </p:nvSpPr>
        <p:spPr>
          <a:xfrm>
            <a:off x="2749679" y="2752689"/>
            <a:ext cx="17017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不透明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07B829-3537-4292-8554-A98FDD3A2CD2}"/>
              </a:ext>
            </a:extLst>
          </p:cNvPr>
          <p:cNvCxnSpPr>
            <a:cxnSpLocks/>
          </p:cNvCxnSpPr>
          <p:nvPr/>
        </p:nvCxnSpPr>
        <p:spPr>
          <a:xfrm flipH="1" flipV="1">
            <a:off x="4109884" y="2343778"/>
            <a:ext cx="921775" cy="55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8187B43-A575-421C-A818-E78FC133D9E7}"/>
              </a:ext>
            </a:extLst>
          </p:cNvPr>
          <p:cNvSpPr/>
          <p:nvPr/>
        </p:nvSpPr>
        <p:spPr>
          <a:xfrm>
            <a:off x="2869030" y="2060192"/>
            <a:ext cx="17017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透明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FE8467-DA36-4F0E-A02C-53745726867E}"/>
              </a:ext>
            </a:extLst>
          </p:cNvPr>
          <p:cNvSpPr/>
          <p:nvPr/>
        </p:nvSpPr>
        <p:spPr>
          <a:xfrm>
            <a:off x="2628140" y="3411305"/>
            <a:ext cx="194263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黑與白之間</a:t>
            </a:r>
            <a:endParaRPr lang="en-US" altLang="zh-TW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代表半透明</a:t>
            </a:r>
          </a:p>
        </p:txBody>
      </p:sp>
    </p:spTree>
    <p:extLst>
      <p:ext uri="{BB962C8B-B14F-4D97-AF65-F5344CB8AC3E}">
        <p14:creationId xmlns:p14="http://schemas.microsoft.com/office/powerpoint/2010/main" val="44209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5EC2928-775B-4E89-BE49-D2806F4D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0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5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2023-04-09T01:39:18Z</dcterms:created>
  <dcterms:modified xsi:type="dcterms:W3CDTF">2023-04-10T14:50:36Z</dcterms:modified>
</cp:coreProperties>
</file>