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301" r:id="rId3"/>
    <p:sldId id="303" r:id="rId4"/>
    <p:sldId id="310" r:id="rId5"/>
    <p:sldId id="311" r:id="rId6"/>
    <p:sldId id="312" r:id="rId7"/>
    <p:sldId id="302" r:id="rId8"/>
    <p:sldId id="304" r:id="rId9"/>
    <p:sldId id="313" r:id="rId10"/>
    <p:sldId id="314" r:id="rId11"/>
    <p:sldId id="315" r:id="rId12"/>
    <p:sldId id="316" r:id="rId13"/>
    <p:sldId id="317" r:id="rId14"/>
    <p:sldId id="320" r:id="rId15"/>
    <p:sldId id="318" r:id="rId16"/>
    <p:sldId id="319" r:id="rId17"/>
    <p:sldId id="305" r:id="rId18"/>
    <p:sldId id="321" r:id="rId19"/>
    <p:sldId id="322" r:id="rId20"/>
    <p:sldId id="324" r:id="rId21"/>
    <p:sldId id="323" r:id="rId22"/>
    <p:sldId id="325" r:id="rId23"/>
    <p:sldId id="326" r:id="rId24"/>
    <p:sldId id="327" r:id="rId25"/>
    <p:sldId id="334" r:id="rId26"/>
    <p:sldId id="328" r:id="rId27"/>
    <p:sldId id="329" r:id="rId28"/>
    <p:sldId id="330" r:id="rId29"/>
    <p:sldId id="331" r:id="rId30"/>
    <p:sldId id="332" r:id="rId31"/>
    <p:sldId id="333" r:id="rId32"/>
    <p:sldId id="306" r:id="rId33"/>
    <p:sldId id="335" r:id="rId34"/>
    <p:sldId id="336" r:id="rId35"/>
    <p:sldId id="337" r:id="rId36"/>
    <p:sldId id="338" r:id="rId37"/>
    <p:sldId id="339" r:id="rId38"/>
    <p:sldId id="307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08" r:id="rId50"/>
    <p:sldId id="350" r:id="rId51"/>
    <p:sldId id="309" r:id="rId52"/>
    <p:sldId id="26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海龜與樹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在主程式中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zh-TW" altLang="en-US" sz="9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初始設定函式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5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7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8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層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&gt; 5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遞迴終止條件</a:t>
            </a: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9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7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3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50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+1) 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</a:rPr>
              <a:t>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向後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50    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7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在主程式中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遞迴函式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47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 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10 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(if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內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 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10  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黑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向前之後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6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右轉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在遞迴呼叫前與後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9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碎形樹</a:t>
            </a:r>
          </a:p>
        </p:txBody>
      </p:sp>
    </p:spTree>
    <p:extLst>
      <p:ext uri="{BB962C8B-B14F-4D97-AF65-F5344CB8AC3E}">
        <p14:creationId xmlns:p14="http://schemas.microsoft.com/office/powerpoint/2010/main" val="182041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全域變數 新增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最大層數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3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遞迴終止條件 改為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層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&gt;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最大層數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測試不同的值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9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9600" dirty="0">
                <a:latin typeface="微軟正黑體" panose="020B0604030504040204" pitchFamily="34" charset="-120"/>
              </a:rPr>
              <a:t>: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海龜與樹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全域變數 新增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3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出第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個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遞迴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呼叫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9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第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次遞迴前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07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第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次遞迴前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5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第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次遞迴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後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6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速度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最快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不同轉角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全域變數 新增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開始長度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縮減率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0.7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8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開始長度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6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函式定義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def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127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向後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1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程式結構</a:t>
            </a:r>
          </a:p>
        </p:txBody>
      </p:sp>
    </p:spTree>
    <p:extLst>
      <p:ext uri="{BB962C8B-B14F-4D97-AF65-F5344CB8AC3E}">
        <p14:creationId xmlns:p14="http://schemas.microsoft.com/office/powerpoint/2010/main" val="2419438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(2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次呼叫都要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層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+1,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縮減率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3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測試不同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開始長度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縮減率</a:t>
            </a:r>
            <a:endParaRPr lang="zh-TW" altLang="en-US" sz="22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8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碎形動畫</a:t>
            </a:r>
          </a:p>
        </p:txBody>
      </p:sp>
    </p:spTree>
    <p:extLst>
      <p:ext uri="{BB962C8B-B14F-4D97-AF65-F5344CB8AC3E}">
        <p14:creationId xmlns:p14="http://schemas.microsoft.com/office/powerpoint/2010/main" val="2915108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輸入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tracer(0,0)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手動更新畫面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35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在主程式中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將遞迴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重複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90+1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6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在遞迴呼叫前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筆跡清除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0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在遞迴呼叫後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輸入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update( )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92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不同層次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的動畫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樹與剪影</a:t>
            </a:r>
          </a:p>
        </p:txBody>
      </p:sp>
    </p:spTree>
    <p:extLst>
      <p:ext uri="{BB962C8B-B14F-4D97-AF65-F5344CB8AC3E}">
        <p14:creationId xmlns:p14="http://schemas.microsoft.com/office/powerpoint/2010/main" val="595673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sunset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夕陽圖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與程式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相同資料夾</a:t>
            </a:r>
          </a:p>
        </p:txBody>
      </p:sp>
    </p:spTree>
    <p:extLst>
      <p:ext uri="{BB962C8B-B14F-4D97-AF65-F5344CB8AC3E}">
        <p14:creationId xmlns:p14="http://schemas.microsoft.com/office/powerpoint/2010/main" val="12701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模組區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轉成註解</a:t>
            </a:r>
          </a:p>
        </p:txBody>
      </p:sp>
    </p:spTree>
    <p:extLst>
      <p:ext uri="{BB962C8B-B14F-4D97-AF65-F5344CB8AC3E}">
        <p14:creationId xmlns:p14="http://schemas.microsoft.com/office/powerpoint/2010/main" val="29953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視窗設定 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寬高各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1000</a:t>
            </a:r>
            <a:b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畫筆顏色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黑</a:t>
            </a:r>
            <a:b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停筆</a:t>
            </a:r>
            <a:endParaRPr lang="zh-TW" altLang="en-US" sz="8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4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走到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(0, -500)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bgpigc</a:t>
            </a:r>
            <a:r>
              <a:rPr lang="en-US" altLang="zh-TW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(‘sunset1.gif’)</a:t>
            </a:r>
            <a:br>
              <a:rPr lang="en-US" altLang="zh-TW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圖檔需先下載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在遞迴函式內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移除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的前與後加上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下筆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停筆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開始長度 改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縮減率改為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25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 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開始寬度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寬縮減率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0.7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開始長度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開始寬度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8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函式定義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def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8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(2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次呼叫都要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層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+1,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,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寬縮減率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7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樹與混沌</a:t>
            </a:r>
          </a:p>
        </p:txBody>
      </p:sp>
    </p:spTree>
    <p:extLst>
      <p:ext uri="{BB962C8B-B14F-4D97-AF65-F5344CB8AC3E}">
        <p14:creationId xmlns:p14="http://schemas.microsoft.com/office/powerpoint/2010/main" val="32230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再複製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7773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 random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隨機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 模組</a:t>
            </a:r>
            <a:endParaRPr lang="zh-TW" altLang="en-US" sz="55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樹與葉</a:t>
            </a:r>
          </a:p>
        </p:txBody>
      </p:sp>
    </p:spTree>
    <p:extLst>
      <p:ext uri="{BB962C8B-B14F-4D97-AF65-F5344CB8AC3E}">
        <p14:creationId xmlns:p14="http://schemas.microsoft.com/office/powerpoint/2010/main" val="188107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函式區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</p:spTree>
    <p:extLst>
      <p:ext uri="{BB962C8B-B14F-4D97-AF65-F5344CB8AC3E}">
        <p14:creationId xmlns:p14="http://schemas.microsoft.com/office/powerpoint/2010/main" val="42656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單線遞迴</a:t>
            </a:r>
          </a:p>
        </p:txBody>
      </p:sp>
    </p:spTree>
    <p:extLst>
      <p:ext uri="{BB962C8B-B14F-4D97-AF65-F5344CB8AC3E}">
        <p14:creationId xmlns:p14="http://schemas.microsoft.com/office/powerpoint/2010/main" val="386537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初始設定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8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503</TotalTime>
  <Words>582</Words>
  <Application>Microsoft Office PowerPoint</Application>
  <PresentationFormat>寬螢幕</PresentationFormat>
  <Paragraphs>53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海龜與樹</vt:lpstr>
      <vt:lpstr>PowerPoint 簡報</vt:lpstr>
      <vt:lpstr>輸入 模組區 ----- 轉成註解</vt:lpstr>
      <vt:lpstr>再複製3次</vt:lpstr>
      <vt:lpstr>改為全域變數、函式區、主程式</vt:lpstr>
      <vt:lpstr>匯入海龜模組 完成  需放最後</vt:lpstr>
      <vt:lpstr>PowerPoint 簡報</vt:lpstr>
      <vt:lpstr>定義初始設定函式 加入左轉(90)</vt:lpstr>
      <vt:lpstr>在主程式中 呼叫 初始設定函式</vt:lpstr>
      <vt:lpstr>定義遞迴函式 參數 層</vt:lpstr>
      <vt:lpstr>如果 層 &gt; 5 就 return 返回 (遞迴終止條件) </vt:lpstr>
      <vt:lpstr> 向前 50 呼叫 遞迴(層+1)   向後 50    </vt:lpstr>
      <vt:lpstr>在主程式中 呼叫 遞迴函式 參數 1</vt:lpstr>
      <vt:lpstr> 畫點  10  紅 (if內) 畫點  10  黑 (向前之後)</vt:lpstr>
      <vt:lpstr>右轉  20 左轉  20   (在遞迴呼叫前與後)</vt:lpstr>
      <vt:lpstr>PowerPoint 簡報</vt:lpstr>
      <vt:lpstr>全域變數 新增 最大層數  5   (加入變數清單)</vt:lpstr>
      <vt:lpstr>遞迴終止條件 改為 層 &gt; 最大層數 測試不同的值  </vt:lpstr>
      <vt:lpstr>全域變數 新增 轉角  20   (加入變數清單)</vt:lpstr>
      <vt:lpstr>複製出第2個 遞迴呼叫</vt:lpstr>
      <vt:lpstr>第1次遞迴前 右轉(轉角)</vt:lpstr>
      <vt:lpstr>第2次遞迴前 左轉(轉角*2)</vt:lpstr>
      <vt:lpstr>第2次遞迴後 右轉(轉角)</vt:lpstr>
      <vt:lpstr>速度 最快 (在初始設定)  測試不同轉角</vt:lpstr>
      <vt:lpstr>全域變數 新增 開始長度 100   縮減率   0.7 (加入變數清單)</vt:lpstr>
      <vt:lpstr>在主程式 修改 遞迴(1, 開始長度)</vt:lpstr>
      <vt:lpstr>函式定義 修改 def 遞迴(層, 長):</vt:lpstr>
      <vt:lpstr>修改 向前(長) 向後(長)</vt:lpstr>
      <vt:lpstr>修改(2次呼叫都要) 遞迴(層+1, 長*縮減率)</vt:lpstr>
      <vt:lpstr>測試不同 開始長度 縮減率</vt:lpstr>
      <vt:lpstr>PowerPoint 簡報</vt:lpstr>
      <vt:lpstr>在初始設定 輸入 tracer(0,0) (手動更新畫面)</vt:lpstr>
      <vt:lpstr>在主程式中 將遞迴 重複  90+1次</vt:lpstr>
      <vt:lpstr>在遞迴呼叫前 筆跡清除 轉角 = 數</vt:lpstr>
      <vt:lpstr>在遞迴呼叫後 輸入 update( )</vt:lpstr>
      <vt:lpstr>測試不同層次 的動畫</vt:lpstr>
      <vt:lpstr>PowerPoint 簡報</vt:lpstr>
      <vt:lpstr>下載sunset夕陽圖 與程式相同資料夾</vt:lpstr>
      <vt:lpstr>在初始設定 視窗設定 寬高各1000 畫筆顏色 黑 停筆</vt:lpstr>
      <vt:lpstr>在初始設定 走到(0, -500) bgpigc(‘sunset1.gif’) 圖檔需先下載</vt:lpstr>
      <vt:lpstr>在遞迴函式內 移除2次 畫點</vt:lpstr>
      <vt:lpstr>在向前(長)的前與後加上 下筆 停筆</vt:lpstr>
      <vt:lpstr>在全域變數 開始長度 改 300 縮減率改為長縮減率 (加入變數清單)</vt:lpstr>
      <vt:lpstr>在全域變數 新增 開始寬度 50 寬縮減率 0.7 (加入變數清單)</vt:lpstr>
      <vt:lpstr>在主程式 修改 遞迴(1, 開始長度 , 開始寬度)</vt:lpstr>
      <vt:lpstr>函式定義 修改 def 遞迴(層, 長, 寬):</vt:lpstr>
      <vt:lpstr>修改(2次呼叫都要) 遞迴(層+1, 長*長縮減率, 寬*寬縮減率)</vt:lpstr>
      <vt:lpstr>PowerPoint 簡報</vt:lpstr>
      <vt:lpstr>匯入 random 隨機 模組</vt:lpstr>
      <vt:lpstr>PowerPoint 簡報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124</cp:revision>
  <dcterms:created xsi:type="dcterms:W3CDTF">2021-12-28T13:26:05Z</dcterms:created>
  <dcterms:modified xsi:type="dcterms:W3CDTF">2022-10-30T03:24:42Z</dcterms:modified>
</cp:coreProperties>
</file>