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8" r:id="rId5"/>
    <p:sldId id="337" r:id="rId6"/>
    <p:sldId id="345" r:id="rId7"/>
    <p:sldId id="338" r:id="rId8"/>
    <p:sldId id="339" r:id="rId9"/>
    <p:sldId id="332" r:id="rId10"/>
    <p:sldId id="340" r:id="rId11"/>
    <p:sldId id="341" r:id="rId12"/>
    <p:sldId id="342" r:id="rId13"/>
    <p:sldId id="343" r:id="rId14"/>
    <p:sldId id="333" r:id="rId15"/>
    <p:sldId id="344" r:id="rId16"/>
    <p:sldId id="346" r:id="rId17"/>
    <p:sldId id="335" r:id="rId18"/>
    <p:sldId id="347" r:id="rId19"/>
    <p:sldId id="348" r:id="rId20"/>
    <p:sldId id="349" r:id="rId21"/>
    <p:sldId id="350" r:id="rId22"/>
    <p:sldId id="351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轉動地球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地球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</a:t>
            </a:r>
          </a:p>
        </p:txBody>
      </p:sp>
    </p:spTree>
    <p:extLst>
      <p:ext uri="{BB962C8B-B14F-4D97-AF65-F5344CB8AC3E}">
        <p14:creationId xmlns:p14="http://schemas.microsoft.com/office/powerpoint/2010/main" val="5592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赤道</a:t>
            </a:r>
          </a:p>
        </p:txBody>
      </p:sp>
    </p:spTree>
    <p:extLst>
      <p:ext uri="{BB962C8B-B14F-4D97-AF65-F5344CB8AC3E}">
        <p14:creationId xmlns:p14="http://schemas.microsoft.com/office/powerpoint/2010/main" val="23271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由西向東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自轉</a:t>
            </a:r>
          </a:p>
        </p:txBody>
      </p:sp>
    </p:spTree>
    <p:extLst>
      <p:ext uri="{BB962C8B-B14F-4D97-AF65-F5344CB8AC3E}">
        <p14:creationId xmlns:p14="http://schemas.microsoft.com/office/powerpoint/2010/main" val="38427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由北極觀察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逆時針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自轉</a:t>
            </a:r>
          </a:p>
        </p:txBody>
      </p:sp>
    </p:spTree>
    <p:extLst>
      <p:ext uri="{BB962C8B-B14F-4D97-AF65-F5344CB8AC3E}">
        <p14:creationId xmlns:p14="http://schemas.microsoft.com/office/powerpoint/2010/main" val="355674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地球自轉</a:t>
            </a:r>
          </a:p>
        </p:txBody>
      </p:sp>
    </p:spTree>
    <p:extLst>
      <p:ext uri="{BB962C8B-B14F-4D97-AF65-F5344CB8AC3E}">
        <p14:creationId xmlns:p14="http://schemas.microsoft.com/office/powerpoint/2010/main" val="308027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當更新時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0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-= 0.1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減後設值</a:t>
            </a:r>
          </a:p>
        </p:txBody>
      </p:sp>
    </p:spTree>
    <p:extLst>
      <p:ext uri="{BB962C8B-B14F-4D97-AF65-F5344CB8AC3E}">
        <p14:creationId xmlns:p14="http://schemas.microsoft.com/office/powerpoint/2010/main" val="1934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地球傾斜</a:t>
            </a:r>
          </a:p>
        </p:txBody>
      </p:sp>
    </p:spTree>
    <p:extLst>
      <p:ext uri="{BB962C8B-B14F-4D97-AF65-F5344CB8AC3E}">
        <p14:creationId xmlns:p14="http://schemas.microsoft.com/office/powerpoint/2010/main" val="207382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新增直線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33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自轉軸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變數清單</a:t>
            </a:r>
          </a:p>
        </p:txBody>
      </p:sp>
    </p:spTree>
    <p:extLst>
      <p:ext uri="{BB962C8B-B14F-4D97-AF65-F5344CB8AC3E}">
        <p14:creationId xmlns:p14="http://schemas.microsoft.com/office/powerpoint/2010/main" val="46774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轉動地球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自轉軸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傾斜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旋轉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z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23.5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度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物體的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親子關係</a:t>
            </a:r>
          </a:p>
        </p:txBody>
      </p:sp>
    </p:spTree>
    <p:extLst>
      <p:ext uri="{BB962C8B-B14F-4D97-AF65-F5344CB8AC3E}">
        <p14:creationId xmlns:p14="http://schemas.microsoft.com/office/powerpoint/2010/main" val="166973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親子關係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地球的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親代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是自轉軸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078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球體與貼圖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新增球體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2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地球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變數清單</a:t>
            </a:r>
          </a:p>
        </p:txBody>
      </p:sp>
    </p:spTree>
    <p:extLst>
      <p:ext uri="{BB962C8B-B14F-4D97-AF65-F5344CB8AC3E}">
        <p14:creationId xmlns:p14="http://schemas.microsoft.com/office/powerpoint/2010/main" val="232918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地球材質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材質檔名</a:t>
            </a:r>
          </a:p>
        </p:txBody>
      </p:sp>
    </p:spTree>
    <p:extLst>
      <p:ext uri="{BB962C8B-B14F-4D97-AF65-F5344CB8AC3E}">
        <p14:creationId xmlns:p14="http://schemas.microsoft.com/office/powerpoint/2010/main" val="12859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將地球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放大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10034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標示自轉方向</a:t>
            </a:r>
          </a:p>
        </p:txBody>
      </p:sp>
    </p:spTree>
    <p:extLst>
      <p:ext uri="{BB962C8B-B14F-4D97-AF65-F5344CB8AC3E}">
        <p14:creationId xmlns:p14="http://schemas.microsoft.com/office/powerpoint/2010/main" val="1811370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2324</TotalTime>
  <Words>132</Words>
  <Application>Microsoft Office PowerPoint</Application>
  <PresentationFormat>寬螢幕</PresentationFormat>
  <Paragraphs>24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轉動地球</vt:lpstr>
      <vt:lpstr>匯入3D模組(開頭) 模擬主迴圈(最後)</vt:lpstr>
      <vt:lpstr>PowerPoint 簡報</vt:lpstr>
      <vt:lpstr>新增球體</vt:lpstr>
      <vt:lpstr>變數改為地球 並加進變數清單</vt:lpstr>
      <vt:lpstr>匯入 地球材質 貼上材質檔名</vt:lpstr>
      <vt:lpstr>將地球放大5倍</vt:lpstr>
      <vt:lpstr>PowerPoint 簡報</vt:lpstr>
      <vt:lpstr>編輯地球材質</vt:lpstr>
      <vt:lpstr>標示赤道</vt:lpstr>
      <vt:lpstr>由西向東自轉</vt:lpstr>
      <vt:lpstr>由北極觀察 逆時針自轉</vt:lpstr>
      <vt:lpstr>PowerPoint 簡報</vt:lpstr>
      <vt:lpstr>事件 當更新時</vt:lpstr>
      <vt:lpstr>旋轉y -= 0.1 減後設值</vt:lpstr>
      <vt:lpstr>PowerPoint 簡報</vt:lpstr>
      <vt:lpstr>新增直線</vt:lpstr>
      <vt:lpstr>變數改為自轉軸 並加進變數清單</vt:lpstr>
      <vt:lpstr>自轉軸傾斜 旋轉z為23.5度</vt:lpstr>
      <vt:lpstr>3D物體的親子關係</vt:lpstr>
      <vt:lpstr>建立親子關係 地球的親代是自轉軸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133</cp:revision>
  <dcterms:created xsi:type="dcterms:W3CDTF">2021-12-28T13:26:05Z</dcterms:created>
  <dcterms:modified xsi:type="dcterms:W3CDTF">2022-05-18T14:37:21Z</dcterms:modified>
</cp:coreProperties>
</file>