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  <p:sldId id="276" r:id="rId3"/>
    <p:sldId id="321" r:id="rId4"/>
    <p:sldId id="270" r:id="rId5"/>
    <p:sldId id="302" r:id="rId6"/>
    <p:sldId id="301" r:id="rId7"/>
    <p:sldId id="272" r:id="rId8"/>
    <p:sldId id="330" r:id="rId9"/>
    <p:sldId id="324" r:id="rId10"/>
    <p:sldId id="322" r:id="rId11"/>
    <p:sldId id="323" r:id="rId12"/>
    <p:sldId id="331" r:id="rId13"/>
    <p:sldId id="326" r:id="rId14"/>
    <p:sldId id="307" r:id="rId15"/>
    <p:sldId id="332" r:id="rId16"/>
    <p:sldId id="327" r:id="rId17"/>
    <p:sldId id="333" r:id="rId18"/>
    <p:sldId id="334" r:id="rId19"/>
    <p:sldId id="335" r:id="rId20"/>
    <p:sldId id="26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51" y="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A16A518-A0C3-4B00-9084-763C6916F68A}" type="datetimeFigureOut">
              <a:rPr lang="zh-TW" altLang="en-US" smtClean="0"/>
              <a:t>2023/3/16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65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2023/3/16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78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2023/3/16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474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2023/3/16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689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2023/3/16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808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2023/3/16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271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2023/3/16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515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2023/3/16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024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2023/3/16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76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2023/3/16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54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2023/3/16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97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2023/3/16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84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2023/3/16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7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2023/3/16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58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2023/3/16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43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2023/3/16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10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2023/3/16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16A518-A0C3-4B00-9084-763C6916F68A}" type="datetimeFigureOut">
              <a:rPr lang="zh-TW" altLang="en-US" smtClean="0"/>
              <a:t>2023/3/16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739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87840"/>
            <a:ext cx="6815669" cy="1515533"/>
          </a:xfrm>
        </p:spPr>
        <p:txBody>
          <a:bodyPr/>
          <a:lstStyle/>
          <a:p>
            <a:r>
              <a:rPr lang="en-US" altLang="zh-TW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Let’s Code</a:t>
            </a:r>
            <a:endParaRPr lang="zh-TW" altLang="en-US" sz="96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350337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88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看見人臉</a:t>
            </a:r>
          </a:p>
        </p:txBody>
      </p:sp>
    </p:spTree>
    <p:extLst>
      <p:ext uri="{BB962C8B-B14F-4D97-AF65-F5344CB8AC3E}">
        <p14:creationId xmlns:p14="http://schemas.microsoft.com/office/powerpoint/2010/main" val="3811700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擷取</a:t>
            </a: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影像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en-US" altLang="zh-TW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取得影像陣列</a:t>
            </a:r>
            <a:r>
              <a:rPr lang="en-US" altLang="zh-TW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7577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左右翻轉</a:t>
            </a:r>
            <a:b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en-US" altLang="zh-TW" sz="88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8800" dirty="0">
                <a:solidFill>
                  <a:schemeClr val="tx1"/>
                </a:solidFill>
                <a:latin typeface="微軟正黑體" panose="020B0604030504040204" pitchFamily="34" charset="-120"/>
              </a:rPr>
              <a:t>鏡像</a:t>
            </a:r>
            <a:r>
              <a:rPr lang="en-US" altLang="zh-TW" sz="88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endParaRPr lang="zh-TW" altLang="en-US" sz="13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6591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顯示</a:t>
            </a: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影像</a:t>
            </a:r>
            <a:endParaRPr lang="zh-TW" altLang="en-US" sz="13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344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從影像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偵測人臉</a:t>
            </a:r>
            <a:b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en-US" altLang="zh-TW" sz="88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8800" dirty="0">
                <a:solidFill>
                  <a:schemeClr val="tx1"/>
                </a:solidFill>
                <a:latin typeface="微軟正黑體" panose="020B0604030504040204" pitchFamily="34" charset="-120"/>
              </a:rPr>
              <a:t>取得結果</a:t>
            </a:r>
            <a:r>
              <a:rPr lang="en-US" altLang="zh-TW" sz="88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8382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如果 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偵測到人臉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908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標記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矩形及特徵點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5995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顯示</a:t>
            </a: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影像</a:t>
            </a:r>
            <a:b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en-US" altLang="zh-TW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開第二個視窗</a:t>
            </a:r>
            <a:r>
              <a:rPr lang="en-US" altLang="zh-TW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endParaRPr lang="zh-TW" altLang="en-US" sz="13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33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取出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臉部資料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510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畫出文字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02451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在左下方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加上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信心值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4907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2463280"/>
            <a:ext cx="6815669" cy="195009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準備動作</a:t>
            </a:r>
          </a:p>
        </p:txBody>
      </p:sp>
    </p:spTree>
    <p:extLst>
      <p:ext uri="{BB962C8B-B14F-4D97-AF65-F5344CB8AC3E}">
        <p14:creationId xmlns:p14="http://schemas.microsoft.com/office/powerpoint/2010/main" val="1123101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2891" y="2584999"/>
            <a:ext cx="6815669" cy="1931017"/>
          </a:xfrm>
        </p:spPr>
        <p:txBody>
          <a:bodyPr/>
          <a:lstStyle/>
          <a:p>
            <a:r>
              <a:rPr lang="zh-TW" altLang="en-US" sz="138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完成</a:t>
            </a:r>
          </a:p>
        </p:txBody>
      </p:sp>
    </p:spTree>
    <p:extLst>
      <p:ext uri="{BB962C8B-B14F-4D97-AF65-F5344CB8AC3E}">
        <p14:creationId xmlns:p14="http://schemas.microsoft.com/office/powerpoint/2010/main" val="272799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665" y="1020726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latin typeface="微軟正黑體" panose="020B0604030504040204" pitchFamily="34" charset="-120"/>
              </a:rPr>
              <a:t>儲存檔案</a:t>
            </a:r>
            <a:r>
              <a:rPr lang="en-US" altLang="zh-TW" sz="11500" dirty="0">
                <a:latin typeface="微軟正黑體" panose="020B0604030504040204" pitchFamily="34" charset="-120"/>
              </a:rPr>
              <a:t>: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看見人臉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6458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便利貼切換</a:t>
            </a:r>
            <a:b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視覺影像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624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2463280"/>
            <a:ext cx="6815669" cy="195009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115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程式撰寫</a:t>
            </a:r>
          </a:p>
        </p:txBody>
      </p:sp>
    </p:spTree>
    <p:extLst>
      <p:ext uri="{BB962C8B-B14F-4D97-AF65-F5344CB8AC3E}">
        <p14:creationId xmlns:p14="http://schemas.microsoft.com/office/powerpoint/2010/main" val="3685115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視覺模組</a:t>
            </a:r>
            <a:endParaRPr lang="zh-TW" altLang="en-US" sz="9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4487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設置</a:t>
            </a: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影像擷取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en-US" altLang="zh-TW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取得攝影機</a:t>
            </a:r>
            <a:r>
              <a:rPr lang="en-US" altLang="zh-TW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6957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設置</a:t>
            </a: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人臉偵測</a:t>
            </a:r>
            <a:b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en-US" altLang="zh-TW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en-US" altLang="zh-TW" sz="7200" dirty="0" err="1">
                <a:solidFill>
                  <a:schemeClr val="tx1"/>
                </a:solidFill>
                <a:latin typeface="微軟正黑體" panose="020B0604030504040204" pitchFamily="34" charset="-120"/>
              </a:rPr>
              <a:t>FaceDetection</a:t>
            </a:r>
            <a:r>
              <a:rPr lang="en-US" altLang="zh-TW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br>
              <a:rPr lang="en-US" altLang="zh-TW" sz="7200" dirty="0">
                <a:latin typeface="微軟正黑體" panose="020B0604030504040204" pitchFamily="34" charset="-120"/>
              </a:rPr>
            </a:br>
            <a:r>
              <a:rPr lang="en-US" altLang="zh-TW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取得偵測器</a:t>
            </a:r>
            <a:r>
              <a:rPr lang="en-US" altLang="zh-TW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9742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加入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while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迴圈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937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1093</TotalTime>
  <Words>110</Words>
  <Application>Microsoft Office PowerPoint</Application>
  <PresentationFormat>寬螢幕</PresentationFormat>
  <Paragraphs>21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7" baseType="lpstr">
      <vt:lpstr>微軟正黑體</vt:lpstr>
      <vt:lpstr>微軟正黑體 Light</vt:lpstr>
      <vt:lpstr>新細明體</vt:lpstr>
      <vt:lpstr>Arial</vt:lpstr>
      <vt:lpstr>Berlin Sans FB</vt:lpstr>
      <vt:lpstr>Garamond</vt:lpstr>
      <vt:lpstr>有機</vt:lpstr>
      <vt:lpstr>Let’s Code</vt:lpstr>
      <vt:lpstr>PowerPoint 簡報</vt:lpstr>
      <vt:lpstr>儲存檔案: 看見人臉</vt:lpstr>
      <vt:lpstr>便利貼切換 視覺影像</vt:lpstr>
      <vt:lpstr>PowerPoint 簡報</vt:lpstr>
      <vt:lpstr>匯入視覺模組</vt:lpstr>
      <vt:lpstr>設置影像擷取 (取得攝影機)</vt:lpstr>
      <vt:lpstr>設置人臉偵測 (FaceDetection) (取得偵測器)</vt:lpstr>
      <vt:lpstr>加入while迴圈</vt:lpstr>
      <vt:lpstr>擷取影像 (取得影像陣列)</vt:lpstr>
      <vt:lpstr>左右翻轉 (鏡像)</vt:lpstr>
      <vt:lpstr>顯示影像</vt:lpstr>
      <vt:lpstr>從影像偵測人臉 (取得結果)</vt:lpstr>
      <vt:lpstr>如果 偵測到人臉</vt:lpstr>
      <vt:lpstr>標記矩形及特徵點</vt:lpstr>
      <vt:lpstr>顯示影像 (開第二個視窗)</vt:lpstr>
      <vt:lpstr>取出臉部資料</vt:lpstr>
      <vt:lpstr>畫出文字</vt:lpstr>
      <vt:lpstr>在左下方 加上信心值</vt:lpstr>
      <vt:lpstr>完成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172</cp:revision>
  <dcterms:created xsi:type="dcterms:W3CDTF">2021-12-28T13:26:05Z</dcterms:created>
  <dcterms:modified xsi:type="dcterms:W3CDTF">2023-03-16T10:03:45Z</dcterms:modified>
</cp:coreProperties>
</file>