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78" r:id="rId4"/>
    <p:sldId id="267" r:id="rId5"/>
    <p:sldId id="299" r:id="rId6"/>
    <p:sldId id="268" r:id="rId7"/>
    <p:sldId id="300" r:id="rId8"/>
    <p:sldId id="334" r:id="rId9"/>
    <p:sldId id="283" r:id="rId10"/>
    <p:sldId id="332" r:id="rId11"/>
    <p:sldId id="333" r:id="rId12"/>
    <p:sldId id="329" r:id="rId13"/>
    <p:sldId id="317" r:id="rId14"/>
    <p:sldId id="335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41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噴射拋體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b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800" dirty="0">
                <a:latin typeface="微軟正黑體" panose="020B0604030504040204" pitchFamily="34" charset="-120"/>
              </a:rPr>
              <a:t>修改位置 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400, 0</a:t>
            </a:r>
            <a:b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7300" dirty="0">
                <a:solidFill>
                  <a:srgbClr val="FF0000"/>
                </a:solidFill>
                <a:latin typeface="微軟正黑體" panose="020B0604030504040204" pitchFamily="34" charset="-120"/>
              </a:rPr>
              <a:t>螢幕中間下方</a:t>
            </a:r>
            <a:b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9800" dirty="0">
                <a:latin typeface="微軟正黑體" panose="020B0604030504040204" pitchFamily="34" charset="-120"/>
              </a:rPr>
              <a:t>修改速度 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x-400 ,  y</a:t>
            </a:r>
            <a:b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838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b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9800" dirty="0">
                <a:latin typeface="微軟正黑體" panose="020B0604030504040204" pitchFamily="34" charset="-120"/>
              </a:rPr>
              <a:t>速度變為</a:t>
            </a:r>
            <a:r>
              <a:rPr lang="en-US" altLang="zh-TW" sz="9800" dirty="0">
                <a:latin typeface="微軟正黑體" panose="020B0604030504040204" pitchFamily="34" charset="-120"/>
              </a:rPr>
              <a:t>2</a:t>
            </a:r>
            <a:r>
              <a:rPr lang="zh-TW" altLang="en-US" sz="9800" dirty="0">
                <a:latin typeface="微軟正黑體" panose="020B0604030504040204" pitchFamily="34" charset="-120"/>
              </a:rPr>
              <a:t>倍</a:t>
            </a:r>
            <a:b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643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Autofit/>
          </a:bodyPr>
          <a:lstStyle/>
          <a:p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事件修改成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拖曳滑鼠時</a:t>
            </a:r>
            <a:b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產生噴射效果</a:t>
            </a:r>
            <a:endParaRPr lang="zh-TW" altLang="en-US" sz="8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545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將球縮小</a:t>
            </a:r>
          </a:p>
        </p:txBody>
      </p:sp>
    </p:spTree>
    <p:extLst>
      <p:ext uri="{BB962C8B-B14F-4D97-AF65-F5344CB8AC3E}">
        <p14:creationId xmlns:p14="http://schemas.microsoft.com/office/powerpoint/2010/main" val="7392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噴射測試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547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71233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噴射拋體</a:t>
            </a:r>
            <a:br>
              <a:rPr lang="en-US" altLang="zh-TW" sz="115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顯示物理模組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1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拋體運動</a:t>
            </a:r>
          </a:p>
        </p:txBody>
      </p:sp>
    </p:spTree>
    <p:extLst>
      <p:ext uri="{BB962C8B-B14F-4D97-AF65-F5344CB8AC3E}">
        <p14:creationId xmlns:p14="http://schemas.microsoft.com/office/powerpoint/2010/main" val="257963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匯入物理模組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開頭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9600" dirty="0">
                <a:latin typeface="微軟正黑體" panose="020B0604030504040204" pitchFamily="34" charset="-120"/>
              </a:rPr>
              <a:t>模擬主迴圈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最後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6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設定舞台</a:t>
            </a:r>
            <a:br>
              <a:rPr lang="en-US" altLang="zh-TW" sz="16600" dirty="0">
                <a:latin typeface="微軟正黑體" panose="020B0604030504040204" pitchFamily="34" charset="-120"/>
              </a:rPr>
            </a:b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寬</a:t>
            </a: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800   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高</a:t>
            </a: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800</a:t>
            </a:r>
            <a:b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移除地形</a:t>
            </a:r>
            <a: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按住</a:t>
            </a:r>
            <a: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alt</a:t>
            </a: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鍵</a:t>
            </a:r>
            <a: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5300" dirty="0">
              <a:solidFill>
                <a:srgbClr val="FF0000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098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</a:rPr>
              <a:t>新增事件函式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按下滑鼠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新增圓球</a:t>
            </a: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指定半徑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871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b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800" dirty="0">
                <a:latin typeface="微軟正黑體" panose="020B0604030504040204" pitchFamily="34" charset="-120"/>
              </a:rPr>
              <a:t>設定位置 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0, 0</a:t>
            </a:r>
            <a:b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7300" dirty="0">
                <a:solidFill>
                  <a:srgbClr val="FF0000"/>
                </a:solidFill>
                <a:latin typeface="微軟正黑體" panose="020B0604030504040204" pitchFamily="34" charset="-120"/>
              </a:rPr>
              <a:t>螢幕左下角</a:t>
            </a:r>
            <a:b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9800" dirty="0">
                <a:latin typeface="微軟正黑體" panose="020B0604030504040204" pitchFamily="34" charset="-120"/>
              </a:rPr>
              <a:t>設定速度 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x, y</a:t>
            </a:r>
            <a:b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02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b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找出拋物線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162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2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/>
              <a:t>連續噴射</a:t>
            </a:r>
          </a:p>
        </p:txBody>
      </p:sp>
    </p:spTree>
    <p:extLst>
      <p:ext uri="{BB962C8B-B14F-4D97-AF65-F5344CB8AC3E}">
        <p14:creationId xmlns:p14="http://schemas.microsoft.com/office/powerpoint/2010/main" val="1544767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685</TotalTime>
  <Words>127</Words>
  <Application>Microsoft Office PowerPoint</Application>
  <PresentationFormat>寬螢幕</PresentationFormat>
  <Paragraphs>18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噴射拋體 顯示物理模組</vt:lpstr>
      <vt:lpstr>Part 1</vt:lpstr>
      <vt:lpstr>匯入物理模組(開頭)模擬主迴圈(最後)</vt:lpstr>
      <vt:lpstr>設定舞台 寬800   高800 移除地形(按住alt鍵)</vt:lpstr>
      <vt:lpstr>新增事件函式 按下滑鼠時 新增圓球指定半徑</vt:lpstr>
      <vt:lpstr> 設定位置 0, 0 螢幕左下角 設定速度 x, y </vt:lpstr>
      <vt:lpstr> 找出拋物線</vt:lpstr>
      <vt:lpstr>Part 2</vt:lpstr>
      <vt:lpstr> 修改位置 400, 0 螢幕中間下方 修改速度 x-400 ,  y </vt:lpstr>
      <vt:lpstr>  速度變為2倍 </vt:lpstr>
      <vt:lpstr>事件修改成 拖曳滑鼠時 產生噴射效果</vt:lpstr>
      <vt:lpstr>將球縮小</vt:lpstr>
      <vt:lpstr>噴射測試</vt:lpstr>
      <vt:lpstr>程式完成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153</cp:revision>
  <dcterms:created xsi:type="dcterms:W3CDTF">2021-12-28T13:26:05Z</dcterms:created>
  <dcterms:modified xsi:type="dcterms:W3CDTF">2022-02-22T13:12:39Z</dcterms:modified>
</cp:coreProperties>
</file>