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1" r:id="rId8"/>
    <p:sldId id="315" r:id="rId9"/>
    <p:sldId id="314" r:id="rId10"/>
    <p:sldId id="311" r:id="rId11"/>
    <p:sldId id="286" r:id="rId12"/>
    <p:sldId id="310" r:id="rId13"/>
    <p:sldId id="298" r:id="rId14"/>
    <p:sldId id="312" r:id="rId15"/>
    <p:sldId id="313" r:id="rId16"/>
    <p:sldId id="280" r:id="rId17"/>
    <p:sldId id="28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392" y="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重力控制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使用隨機模組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角速度隨機取數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-360~360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重力搬運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br>
              <a:rPr lang="zh-TW" altLang="en-US" sz="9600" dirty="0"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放開鍵盤</a:t>
            </a:r>
            <a:r>
              <a:rPr lang="zh-TW" altLang="en-US" sz="10700" dirty="0">
                <a:latin typeface="微軟正黑體" panose="020B0604030504040204" pitchFamily="34" charset="-120"/>
              </a:rPr>
              <a:t>時</a:t>
            </a:r>
            <a:br>
              <a:rPr lang="en-US" altLang="zh-TW" sz="10700" dirty="0">
                <a:latin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</a:rPr>
              <a:t>保持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無重力狀態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13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按下鍵盤時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重力都為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向下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2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按向上鍵重力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向上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按向下鍵重力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向下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6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按向右鍵重力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向右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按向左鍵重力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建立搬運地形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按住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Ctrl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鍵不放時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滑鼠右鍵決定起點或終點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4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控制重力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搬移物體</a:t>
            </a:r>
          </a:p>
        </p:txBody>
      </p:sp>
    </p:spTree>
    <p:extLst>
      <p:ext uri="{BB962C8B-B14F-4D97-AF65-F5344CB8AC3E}">
        <p14:creationId xmlns:p14="http://schemas.microsoft.com/office/powerpoint/2010/main" val="1166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重力控制</a:t>
            </a:r>
            <a:br>
              <a:rPr lang="en-US" altLang="zh-TW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顯示物理模組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無重力狀態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設定舞台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新增方塊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物體</a:t>
            </a:r>
            <a:r>
              <a:rPr lang="zh-TW" altLang="en-US" sz="9600" dirty="0">
                <a:latin typeface="微軟正黑體" panose="020B0604030504040204" pitchFamily="34" charset="-120"/>
              </a:rPr>
              <a:t>設定滑鼠位置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400" dirty="0">
                <a:latin typeface="微軟正黑體" panose="020B0604030504040204" pitchFamily="34" charset="-120"/>
              </a:rPr>
              <a:t>設定重力向上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重力加速度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[0,800]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3800" dirty="0">
                <a:latin typeface="微軟正黑體" panose="020B0604030504040204" pitchFamily="34" charset="-120"/>
              </a:rPr>
              <a:t>設定無重力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重力加速度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[0,0]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51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設定角速度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為常數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每秒轉幾度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1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371</TotalTime>
  <Words>164</Words>
  <Application>Microsoft Office PowerPoint</Application>
  <PresentationFormat>寬螢幕</PresentationFormat>
  <Paragraphs>21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重力控制 顯示物理模組</vt:lpstr>
      <vt:lpstr>Part 1</vt:lpstr>
      <vt:lpstr>匯入物理模組(開頭)模擬主迴圈(最後)</vt:lpstr>
      <vt:lpstr>設定舞台 寬800   高800 新增方塊</vt:lpstr>
      <vt:lpstr>新增事件函式 按下滑鼠時 物體設定滑鼠位置</vt:lpstr>
      <vt:lpstr>設定重力向上 重力加速度[0,800]</vt:lpstr>
      <vt:lpstr>設定無重力 重力加速度[0,0]</vt:lpstr>
      <vt:lpstr>設定角速度 為常數(每秒轉幾度)</vt:lpstr>
      <vt:lpstr>使用隨機模組 角速度隨機取數 -360~360</vt:lpstr>
      <vt:lpstr>Part 2</vt:lpstr>
      <vt:lpstr> 放開鍵盤時 保持無重力狀態 </vt:lpstr>
      <vt:lpstr>按下鍵盤時 重力都為向下</vt:lpstr>
      <vt:lpstr>按向上鍵重力向上 按向下鍵重力向下</vt:lpstr>
      <vt:lpstr>按向右鍵重力向右 按向左鍵重力向左</vt:lpstr>
      <vt:lpstr>建立搬運地形 按住Ctrl鍵不放時 滑鼠右鍵決定起點或終點</vt:lpstr>
      <vt:lpstr>控制重力 搬移物體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98</cp:revision>
  <dcterms:created xsi:type="dcterms:W3CDTF">2021-12-28T13:26:05Z</dcterms:created>
  <dcterms:modified xsi:type="dcterms:W3CDTF">2022-02-17T14:49:32Z</dcterms:modified>
</cp:coreProperties>
</file>