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3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5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6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81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0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6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69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73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47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0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7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44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16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44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CB0E-9A5E-475F-89AF-51805D2DB005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5476D3-0040-4BF7-899E-EFCFD6624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7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CDB83-9449-4EE8-B3EA-E084B58B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267" y="2192867"/>
            <a:ext cx="7766936" cy="2472266"/>
          </a:xfrm>
        </p:spPr>
        <p:txBody>
          <a:bodyPr/>
          <a:lstStyle/>
          <a:p>
            <a:pPr algn="ctr"/>
            <a:r>
              <a:rPr lang="en-US" altLang="zh-TW" sz="72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TW" altLang="en-US" sz="7200" dirty="0">
                <a:solidFill>
                  <a:schemeClr val="accent1">
                    <a:lumMod val="75000"/>
                  </a:schemeClr>
                </a:solidFill>
              </a:rPr>
              <a:t>應用實例</a:t>
            </a:r>
            <a:br>
              <a:rPr lang="en-US" altLang="zh-TW" sz="7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sz="7200" dirty="0">
                <a:solidFill>
                  <a:schemeClr val="accent1">
                    <a:lumMod val="75000"/>
                  </a:schemeClr>
                </a:solidFill>
              </a:rPr>
              <a:t>網路防火牆開關</a:t>
            </a:r>
          </a:p>
        </p:txBody>
      </p:sp>
    </p:spTree>
    <p:extLst>
      <p:ext uri="{BB962C8B-B14F-4D97-AF65-F5344CB8AC3E}">
        <p14:creationId xmlns:p14="http://schemas.microsoft.com/office/powerpoint/2010/main" val="299337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333F7-F5C9-447B-833C-61BE1412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4" y="966789"/>
            <a:ext cx="9431866" cy="106521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現代學生的技能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B64F4-A376-4E43-BC2A-32FD81E6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34" y="2235200"/>
            <a:ext cx="8326966" cy="3821111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zh-TW" altLang="en-US" sz="4000" dirty="0"/>
              <a:t>學生操作電腦時，</a:t>
            </a:r>
            <a:r>
              <a:rPr lang="zh-TW" altLang="en-US" sz="4000" dirty="0">
                <a:highlight>
                  <a:srgbClr val="FFFF00"/>
                </a:highlight>
              </a:rPr>
              <a:t>切換視窗</a:t>
            </a:r>
            <a:r>
              <a:rPr lang="zh-TW" altLang="en-US" sz="4000" dirty="0"/>
              <a:t>玩遊戲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zh-TW" altLang="en-US" sz="4000" dirty="0"/>
              <a:t>學生操作電腦時，</a:t>
            </a:r>
            <a:r>
              <a:rPr lang="zh-TW" altLang="en-US" sz="4000" dirty="0">
                <a:highlight>
                  <a:srgbClr val="00FF00"/>
                </a:highlight>
              </a:rPr>
              <a:t>背景開視窗</a:t>
            </a:r>
            <a:r>
              <a:rPr lang="zh-TW" altLang="en-US" sz="4000" dirty="0"/>
              <a:t>聽音樂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zh-TW" altLang="en-US" sz="4000" dirty="0"/>
              <a:t>老師走近時，</a:t>
            </a:r>
            <a:r>
              <a:rPr lang="zh-TW" altLang="en-US" sz="4000" dirty="0">
                <a:highlight>
                  <a:srgbClr val="FF00FF"/>
                </a:highlight>
              </a:rPr>
              <a:t>快速切換</a:t>
            </a:r>
            <a:r>
              <a:rPr lang="zh-TW" altLang="en-US" sz="4000" dirty="0"/>
              <a:t>視窗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zh-TW" altLang="en-US" sz="4000" dirty="0"/>
              <a:t>學生常</a:t>
            </a:r>
            <a:r>
              <a:rPr lang="zh-TW" altLang="en-US" sz="4000" dirty="0">
                <a:highlight>
                  <a:srgbClr val="00FFFF"/>
                </a:highlight>
              </a:rPr>
              <a:t>無師自通</a:t>
            </a:r>
            <a:r>
              <a:rPr lang="zh-TW" altLang="en-US" sz="4000" dirty="0"/>
              <a:t>，且</a:t>
            </a:r>
            <a:r>
              <a:rPr lang="zh-TW" altLang="en-US" sz="4000" dirty="0">
                <a:highlight>
                  <a:srgbClr val="00FFFF"/>
                </a:highlight>
              </a:rPr>
              <a:t>自動自發</a:t>
            </a:r>
            <a:r>
              <a:rPr lang="zh-TW" altLang="en-US" sz="4000" dirty="0"/>
              <a:t>教同學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945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333F7-F5C9-447B-833C-61BE1412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502487"/>
            <a:ext cx="9431866" cy="102711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資訊教師的困擾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B64F4-A376-4E43-BC2A-32FD81E6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29598"/>
            <a:ext cx="8326966" cy="2463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/>
              <a:t>資訊教學的</a:t>
            </a:r>
            <a:r>
              <a:rPr lang="zh-TW" altLang="en-US" sz="4400" dirty="0">
                <a:highlight>
                  <a:srgbClr val="FFFF00"/>
                </a:highlight>
              </a:rPr>
              <a:t>電腦教具</a:t>
            </a:r>
            <a:r>
              <a:rPr lang="zh-TW" altLang="en-US" sz="4400" dirty="0"/>
              <a:t>，是學生日常生活中的</a:t>
            </a:r>
            <a:r>
              <a:rPr lang="zh-TW" altLang="en-US" sz="4400" dirty="0">
                <a:highlight>
                  <a:srgbClr val="00FFFF"/>
                </a:highlight>
              </a:rPr>
              <a:t>娛樂設備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8013CD-F811-4805-9931-B40C792F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3934254"/>
            <a:ext cx="4737100" cy="2664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46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333F7-F5C9-447B-833C-61BE1412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4" y="712789"/>
            <a:ext cx="9431866" cy="102711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資訊教師的逆襲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B64F4-A376-4E43-BC2A-32FD81E6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4" y="2044700"/>
            <a:ext cx="8326966" cy="38227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zh-TW" altLang="en-US" sz="4000" dirty="0"/>
              <a:t>在整間電腦教室的網路架構之上，架設</a:t>
            </a:r>
            <a:r>
              <a:rPr lang="zh-TW" altLang="en-US" sz="4000" dirty="0">
                <a:highlight>
                  <a:srgbClr val="00FF00"/>
                </a:highlight>
              </a:rPr>
              <a:t>防火牆</a:t>
            </a:r>
            <a:endParaRPr lang="en-US" altLang="zh-TW" sz="4000" dirty="0">
              <a:highlight>
                <a:srgbClr val="00FF00"/>
              </a:highlight>
            </a:endParaRPr>
          </a:p>
          <a:p>
            <a:pPr>
              <a:spcBef>
                <a:spcPts val="1800"/>
              </a:spcBef>
            </a:pPr>
            <a:r>
              <a:rPr lang="zh-TW" altLang="en-US" sz="4000" dirty="0"/>
              <a:t>老師可</a:t>
            </a:r>
            <a:r>
              <a:rPr lang="zh-TW" altLang="en-US" sz="4000" dirty="0">
                <a:highlight>
                  <a:srgbClr val="00FFFF"/>
                </a:highlight>
              </a:rPr>
              <a:t>隨時開關</a:t>
            </a:r>
            <a:r>
              <a:rPr lang="zh-TW" altLang="en-US" sz="4000" dirty="0"/>
              <a:t>防火牆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zh-TW" altLang="en-US" sz="4000" dirty="0"/>
              <a:t>老師電腦是</a:t>
            </a:r>
            <a:r>
              <a:rPr lang="zh-TW" altLang="en-US" sz="4000" dirty="0">
                <a:solidFill>
                  <a:schemeClr val="bg1"/>
                </a:solidFill>
                <a:highlight>
                  <a:srgbClr val="FF00FF"/>
                </a:highlight>
              </a:rPr>
              <a:t>白名單</a:t>
            </a:r>
            <a:r>
              <a:rPr lang="zh-TW" altLang="en-US" sz="4000" dirty="0"/>
              <a:t>，不受限制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zh-TW" altLang="en-US" sz="4000" dirty="0"/>
              <a:t>學生網路關閉時，仍可連線到</a:t>
            </a:r>
            <a:r>
              <a:rPr lang="zh-TW" altLang="en-US" sz="4000" dirty="0">
                <a:highlight>
                  <a:srgbClr val="FFFF00"/>
                </a:highlight>
              </a:rPr>
              <a:t>作業繳交主機</a:t>
            </a:r>
          </a:p>
        </p:txBody>
      </p:sp>
    </p:spTree>
    <p:extLst>
      <p:ext uri="{BB962C8B-B14F-4D97-AF65-F5344CB8AC3E}">
        <p14:creationId xmlns:p14="http://schemas.microsoft.com/office/powerpoint/2010/main" val="304247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F0C57D-89BD-4051-BB9D-CE4F6116F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1" y="1372793"/>
            <a:ext cx="8441479" cy="517040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E3B1A4F-ACD0-4E6F-B581-3675A099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" y="345682"/>
            <a:ext cx="9431866" cy="102711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防火牆架構圖</a:t>
            </a:r>
          </a:p>
        </p:txBody>
      </p:sp>
    </p:spTree>
    <p:extLst>
      <p:ext uri="{BB962C8B-B14F-4D97-AF65-F5344CB8AC3E}">
        <p14:creationId xmlns:p14="http://schemas.microsoft.com/office/powerpoint/2010/main" val="37375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A5611-6D10-4FF5-B74B-D29B217C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/>
              <a:t>Python</a:t>
            </a:r>
            <a:r>
              <a:rPr lang="zh-TW" altLang="en-US" sz="4800" b="1" dirty="0"/>
              <a:t>防火牆開關</a:t>
            </a:r>
            <a:endParaRPr lang="zh-TW" altLang="en-US" sz="48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FF5AEF2-4E2E-4901-A816-22F2F13E5DAE}"/>
              </a:ext>
            </a:extLst>
          </p:cNvPr>
          <p:cNvSpPr txBox="1">
            <a:spLocks/>
          </p:cNvSpPr>
          <p:nvPr/>
        </p:nvSpPr>
        <p:spPr>
          <a:xfrm>
            <a:off x="563034" y="2336800"/>
            <a:ext cx="3043766" cy="93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800" dirty="0">
                <a:solidFill>
                  <a:schemeClr val="bg1"/>
                </a:solidFill>
                <a:highlight>
                  <a:srgbClr val="0000FF"/>
                </a:highlight>
              </a:rPr>
              <a:t>cc1 open</a:t>
            </a:r>
            <a:endParaRPr lang="zh-TW" altLang="en-US" sz="48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CC1E5CF-B751-4B25-B1E2-C3C775A2043D}"/>
              </a:ext>
            </a:extLst>
          </p:cNvPr>
          <p:cNvSpPr txBox="1">
            <a:spLocks/>
          </p:cNvSpPr>
          <p:nvPr/>
        </p:nvSpPr>
        <p:spPr>
          <a:xfrm>
            <a:off x="563034" y="4622800"/>
            <a:ext cx="3043766" cy="93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800" dirty="0">
                <a:solidFill>
                  <a:srgbClr val="FFFF00"/>
                </a:solidFill>
                <a:highlight>
                  <a:srgbClr val="FF0000"/>
                </a:highlight>
              </a:rPr>
              <a:t>cc1 close</a:t>
            </a:r>
            <a:endParaRPr lang="zh-TW" altLang="en-US" sz="4800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AA5DF0-5A30-4F5E-91AE-0E6A54093770}"/>
              </a:ext>
            </a:extLst>
          </p:cNvPr>
          <p:cNvCxnSpPr>
            <a:cxnSpLocks/>
          </p:cNvCxnSpPr>
          <p:nvPr/>
        </p:nvCxnSpPr>
        <p:spPr>
          <a:xfrm>
            <a:off x="444500" y="3797300"/>
            <a:ext cx="882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106457-2421-497C-953B-BF257467BA1E}"/>
              </a:ext>
            </a:extLst>
          </p:cNvPr>
          <p:cNvSpPr txBox="1"/>
          <p:nvPr/>
        </p:nvSpPr>
        <p:spPr>
          <a:xfrm>
            <a:off x="3654868" y="2268091"/>
            <a:ext cx="488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修改防火牆設定</a:t>
            </a:r>
            <a:endParaRPr lang="en-US" altLang="zh-TW" sz="3200" dirty="0"/>
          </a:p>
          <a:p>
            <a:r>
              <a:rPr lang="zh-TW" altLang="en-US" sz="3200" dirty="0"/>
              <a:t>讓內網能連線至網際網路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4AD6F8-5B3B-432E-96DA-CABE40F7BB3F}"/>
              </a:ext>
            </a:extLst>
          </p:cNvPr>
          <p:cNvSpPr txBox="1"/>
          <p:nvPr/>
        </p:nvSpPr>
        <p:spPr>
          <a:xfrm>
            <a:off x="3695702" y="4622800"/>
            <a:ext cx="6418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修改防火牆設定</a:t>
            </a:r>
            <a:endParaRPr lang="en-US" altLang="zh-TW" sz="2800" dirty="0"/>
          </a:p>
          <a:p>
            <a:r>
              <a:rPr lang="zh-TW" altLang="en-US" sz="2800" dirty="0"/>
              <a:t>只有白名單</a:t>
            </a:r>
            <a:r>
              <a:rPr lang="en-US" altLang="zh-TW" sz="2800" dirty="0"/>
              <a:t>(</a:t>
            </a:r>
            <a:r>
              <a:rPr lang="zh-TW" altLang="en-US" sz="2800" dirty="0"/>
              <a:t>老師、作業主機</a:t>
            </a:r>
            <a:r>
              <a:rPr lang="en-US" altLang="zh-TW" sz="2800" dirty="0"/>
              <a:t>)</a:t>
            </a:r>
            <a:r>
              <a:rPr lang="zh-TW" altLang="en-US" sz="2800" dirty="0"/>
              <a:t>允許通過</a:t>
            </a:r>
          </a:p>
        </p:txBody>
      </p:sp>
    </p:spTree>
    <p:extLst>
      <p:ext uri="{BB962C8B-B14F-4D97-AF65-F5344CB8AC3E}">
        <p14:creationId xmlns:p14="http://schemas.microsoft.com/office/powerpoint/2010/main" val="13637860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137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Python應用實例 網路防火牆開關</vt:lpstr>
      <vt:lpstr>現代學生的技能</vt:lpstr>
      <vt:lpstr>資訊教師的困擾</vt:lpstr>
      <vt:lpstr>資訊教師的逆襲</vt:lpstr>
      <vt:lpstr>防火牆架構圖</vt:lpstr>
      <vt:lpstr>Python防火牆開關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Python應用實例 網路防火牆開關</dc:title>
  <dc:creator>user</dc:creator>
  <cp:lastModifiedBy>user</cp:lastModifiedBy>
  <cp:revision>19</cp:revision>
  <dcterms:created xsi:type="dcterms:W3CDTF">2023-09-01T22:54:56Z</dcterms:created>
  <dcterms:modified xsi:type="dcterms:W3CDTF">2023-09-01T23:50:14Z</dcterms:modified>
</cp:coreProperties>
</file>