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93" r:id="rId4"/>
    <p:sldId id="262" r:id="rId5"/>
    <p:sldId id="324" r:id="rId6"/>
    <p:sldId id="315" r:id="rId7"/>
    <p:sldId id="326" r:id="rId8"/>
    <p:sldId id="317" r:id="rId9"/>
    <p:sldId id="275" r:id="rId10"/>
    <p:sldId id="325" r:id="rId11"/>
    <p:sldId id="319" r:id="rId12"/>
    <p:sldId id="320" r:id="rId13"/>
    <p:sldId id="321" r:id="rId14"/>
    <p:sldId id="322" r:id="rId15"/>
    <p:sldId id="323" r:id="rId16"/>
    <p:sldId id="3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452"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AC074-B597-47A7-95E6-FFA3855D9187}" type="doc">
      <dgm:prSet loTypeId="urn:microsoft.com/office/officeart/2005/8/layout/orgChart1" loCatId="hierarchy" qsTypeId="urn:microsoft.com/office/officeart/2005/8/quickstyle/simple4" qsCatId="simple" csTypeId="urn:microsoft.com/office/officeart/2005/8/colors/colorful4" csCatId="colorful" phldr="1"/>
      <dgm:spPr/>
      <dgm:t>
        <a:bodyPr/>
        <a:lstStyle/>
        <a:p>
          <a:endParaRPr lang="en-US"/>
        </a:p>
      </dgm:t>
    </dgm:pt>
    <dgm:pt modelId="{B4C76D94-B2DB-4AD7-9012-45F3F5520752}">
      <dgm:prSet phldrT="[Text]" phldr="0"/>
      <dgm:spPr/>
      <dgm:t>
        <a:bodyPr/>
        <a:lstStyle/>
        <a:p>
          <a:pPr rtl="0"/>
          <a:r>
            <a:rPr lang="en-US" dirty="0">
              <a:latin typeface="Aharoni"/>
            </a:rPr>
            <a:t>Prediction of Market trends</a:t>
          </a:r>
          <a:endParaRPr lang="en-US" dirty="0"/>
        </a:p>
      </dgm:t>
    </dgm:pt>
    <dgm:pt modelId="{CEED73FA-50C0-46D7-9D38-59C375B4244D}" type="parTrans" cxnId="{8E54A815-AED6-4220-AF4F-05EF5F98FDA0}">
      <dgm:prSet/>
      <dgm:spPr/>
      <dgm:t>
        <a:bodyPr/>
        <a:lstStyle/>
        <a:p>
          <a:endParaRPr lang="en-US"/>
        </a:p>
      </dgm:t>
    </dgm:pt>
    <dgm:pt modelId="{FBCD38BD-56F1-4140-92D1-F6874C0CA694}" type="sibTrans" cxnId="{8E54A815-AED6-4220-AF4F-05EF5F98FDA0}">
      <dgm:prSet/>
      <dgm:spPr/>
      <dgm:t>
        <a:bodyPr/>
        <a:lstStyle/>
        <a:p>
          <a:endParaRPr lang="en-US"/>
        </a:p>
      </dgm:t>
    </dgm:pt>
    <dgm:pt modelId="{28249E31-74F4-4751-80D7-49258B61D4E1}">
      <dgm:prSet phldrT="[Text]" phldr="0"/>
      <dgm:spPr/>
      <dgm:t>
        <a:bodyPr/>
        <a:lstStyle/>
        <a:p>
          <a:pPr rtl="0"/>
          <a:r>
            <a:rPr lang="en-US" b="1" dirty="0">
              <a:latin typeface="Aharoni"/>
            </a:rPr>
            <a:t>Introduction</a:t>
          </a:r>
          <a:r>
            <a:rPr lang="en-US" b="1" dirty="0"/>
            <a:t> to Indian markets and factors affecting </a:t>
          </a:r>
          <a:r>
            <a:rPr lang="en-US" b="1" dirty="0">
              <a:latin typeface="Aharoni"/>
            </a:rPr>
            <a:t>.</a:t>
          </a:r>
          <a:endParaRPr lang="en-US" b="1" dirty="0"/>
        </a:p>
      </dgm:t>
    </dgm:pt>
    <dgm:pt modelId="{CF7CE040-9594-4E40-84BE-35E3B79068FE}" type="parTrans" cxnId="{18732A7B-C99A-4DAA-9242-D277F83F03DF}">
      <dgm:prSet/>
      <dgm:spPr/>
      <dgm:t>
        <a:bodyPr/>
        <a:lstStyle/>
        <a:p>
          <a:endParaRPr lang="en-US"/>
        </a:p>
      </dgm:t>
    </dgm:pt>
    <dgm:pt modelId="{59399F2F-1DAE-49FE-8F94-26937D53262C}" type="sibTrans" cxnId="{18732A7B-C99A-4DAA-9242-D277F83F03DF}">
      <dgm:prSet/>
      <dgm:spPr/>
      <dgm:t>
        <a:bodyPr/>
        <a:lstStyle/>
        <a:p>
          <a:endParaRPr lang="en-US"/>
        </a:p>
      </dgm:t>
    </dgm:pt>
    <dgm:pt modelId="{4F42C478-0519-4A19-B4F5-FC1865F22392}">
      <dgm:prSet phldrT="[Text]" phldr="0"/>
      <dgm:spPr/>
      <dgm:t>
        <a:bodyPr/>
        <a:lstStyle/>
        <a:p>
          <a:pPr rtl="0"/>
          <a:r>
            <a:rPr lang="en-US" dirty="0">
              <a:latin typeface="Aharoni"/>
            </a:rPr>
            <a:t>Sentimental Analysis and its Influence </a:t>
          </a:r>
          <a:endParaRPr lang="en-US" dirty="0"/>
        </a:p>
      </dgm:t>
    </dgm:pt>
    <dgm:pt modelId="{5E2CC04E-B47C-4125-A4D8-184F6D90FE0D}" type="parTrans" cxnId="{0C94E203-7D7E-4DFB-8DF5-ABFDFD612D48}">
      <dgm:prSet/>
      <dgm:spPr/>
      <dgm:t>
        <a:bodyPr/>
        <a:lstStyle/>
        <a:p>
          <a:endParaRPr lang="en-US"/>
        </a:p>
      </dgm:t>
    </dgm:pt>
    <dgm:pt modelId="{687CC6A1-0A21-4386-9573-0587A808698B}" type="sibTrans" cxnId="{0C94E203-7D7E-4DFB-8DF5-ABFDFD612D48}">
      <dgm:prSet/>
      <dgm:spPr/>
      <dgm:t>
        <a:bodyPr/>
        <a:lstStyle/>
        <a:p>
          <a:endParaRPr lang="en-US"/>
        </a:p>
      </dgm:t>
    </dgm:pt>
    <dgm:pt modelId="{072D8A0E-FBB1-461B-8893-C8BAD48403DF}">
      <dgm:prSet phldrT="[Text]" phldr="0"/>
      <dgm:spPr/>
      <dgm:t>
        <a:bodyPr/>
        <a:lstStyle/>
        <a:p>
          <a:pPr rtl="0"/>
          <a:r>
            <a:rPr lang="en-US" dirty="0">
              <a:latin typeface="Aharoni"/>
            </a:rPr>
            <a:t>Module Development process</a:t>
          </a:r>
          <a:endParaRPr lang="en-US" dirty="0"/>
        </a:p>
      </dgm:t>
    </dgm:pt>
    <dgm:pt modelId="{CD2E9332-1C13-4219-B05B-D4ADF032BC13}" type="parTrans" cxnId="{F94CA271-4656-4EC9-91C5-855F39E71D2E}">
      <dgm:prSet/>
      <dgm:spPr/>
      <dgm:t>
        <a:bodyPr/>
        <a:lstStyle/>
        <a:p>
          <a:endParaRPr lang="en-US"/>
        </a:p>
      </dgm:t>
    </dgm:pt>
    <dgm:pt modelId="{F870431D-6A1F-44DE-ABDF-9AF693C39E56}" type="sibTrans" cxnId="{F94CA271-4656-4EC9-91C5-855F39E71D2E}">
      <dgm:prSet/>
      <dgm:spPr/>
      <dgm:t>
        <a:bodyPr/>
        <a:lstStyle/>
        <a:p>
          <a:endParaRPr lang="en-US"/>
        </a:p>
      </dgm:t>
    </dgm:pt>
    <dgm:pt modelId="{461A6F56-0F97-4AB5-83C4-99598A84DF2F}">
      <dgm:prSet phldr="0"/>
      <dgm:spPr/>
      <dgm:t>
        <a:bodyPr/>
        <a:lstStyle/>
        <a:p>
          <a:pPr rtl="0"/>
          <a:r>
            <a:rPr lang="en-US" dirty="0">
              <a:latin typeface="Aharoni"/>
            </a:rPr>
            <a:t> Algorithm Comparisons</a:t>
          </a:r>
        </a:p>
      </dgm:t>
    </dgm:pt>
    <dgm:pt modelId="{F1AC246B-9EF2-48AE-8C6D-2BE176E51F60}" type="parTrans" cxnId="{8B94DF7D-19C3-423D-BD4C-A0FC6B410692}">
      <dgm:prSet/>
      <dgm:spPr/>
    </dgm:pt>
    <dgm:pt modelId="{E754C439-F4A8-43FA-A9B4-86C7F52BD987}" type="sibTrans" cxnId="{8B94DF7D-19C3-423D-BD4C-A0FC6B410692}">
      <dgm:prSet/>
      <dgm:spPr/>
    </dgm:pt>
    <dgm:pt modelId="{8A642C8C-6E75-48C9-9236-D4C4E862998D}" type="pres">
      <dgm:prSet presAssocID="{463AC074-B597-47A7-95E6-FFA3855D9187}" presName="hierChild1" presStyleCnt="0">
        <dgm:presLayoutVars>
          <dgm:orgChart val="1"/>
          <dgm:chPref val="1"/>
          <dgm:dir/>
          <dgm:animOne val="branch"/>
          <dgm:animLvl val="lvl"/>
          <dgm:resizeHandles/>
        </dgm:presLayoutVars>
      </dgm:prSet>
      <dgm:spPr/>
    </dgm:pt>
    <dgm:pt modelId="{4CB4464A-607F-4969-80CB-5C43AC8FABAA}" type="pres">
      <dgm:prSet presAssocID="{B4C76D94-B2DB-4AD7-9012-45F3F5520752}" presName="hierRoot1" presStyleCnt="0">
        <dgm:presLayoutVars>
          <dgm:hierBranch val="init"/>
        </dgm:presLayoutVars>
      </dgm:prSet>
      <dgm:spPr/>
    </dgm:pt>
    <dgm:pt modelId="{3C0860B1-D058-4053-B0E2-D54402F25027}" type="pres">
      <dgm:prSet presAssocID="{B4C76D94-B2DB-4AD7-9012-45F3F5520752}" presName="rootComposite1" presStyleCnt="0"/>
      <dgm:spPr/>
    </dgm:pt>
    <dgm:pt modelId="{9D1F7BC2-57C6-435F-ACD8-CD5A3644BF44}" type="pres">
      <dgm:prSet presAssocID="{B4C76D94-B2DB-4AD7-9012-45F3F5520752}" presName="rootText1" presStyleLbl="node0" presStyleIdx="0" presStyleCnt="1">
        <dgm:presLayoutVars>
          <dgm:chPref val="3"/>
        </dgm:presLayoutVars>
      </dgm:prSet>
      <dgm:spPr/>
    </dgm:pt>
    <dgm:pt modelId="{F211E1D3-6A50-4FB5-9C1E-94DCF1034603}" type="pres">
      <dgm:prSet presAssocID="{B4C76D94-B2DB-4AD7-9012-45F3F5520752}" presName="rootConnector1" presStyleLbl="node1" presStyleIdx="0" presStyleCnt="0"/>
      <dgm:spPr/>
    </dgm:pt>
    <dgm:pt modelId="{94A3327A-4DA5-4894-9DC9-0629D77D88B9}" type="pres">
      <dgm:prSet presAssocID="{B4C76D94-B2DB-4AD7-9012-45F3F5520752}" presName="hierChild2" presStyleCnt="0"/>
      <dgm:spPr/>
    </dgm:pt>
    <dgm:pt modelId="{5EBC8315-FCE5-4CEE-B4C3-1F0916AAF766}" type="pres">
      <dgm:prSet presAssocID="{CF7CE040-9594-4E40-84BE-35E3B79068FE}" presName="Name37" presStyleLbl="parChTrans1D2" presStyleIdx="0" presStyleCnt="4"/>
      <dgm:spPr/>
    </dgm:pt>
    <dgm:pt modelId="{5972059E-7D68-451A-888B-5B2CA7F559BA}" type="pres">
      <dgm:prSet presAssocID="{28249E31-74F4-4751-80D7-49258B61D4E1}" presName="hierRoot2" presStyleCnt="0">
        <dgm:presLayoutVars>
          <dgm:hierBranch val="init"/>
        </dgm:presLayoutVars>
      </dgm:prSet>
      <dgm:spPr/>
    </dgm:pt>
    <dgm:pt modelId="{7D72F702-7A60-4E4A-80FB-71D8A2D198DA}" type="pres">
      <dgm:prSet presAssocID="{28249E31-74F4-4751-80D7-49258B61D4E1}" presName="rootComposite" presStyleCnt="0"/>
      <dgm:spPr/>
    </dgm:pt>
    <dgm:pt modelId="{827983B0-9143-4D54-BC9B-45B9A227D40F}" type="pres">
      <dgm:prSet presAssocID="{28249E31-74F4-4751-80D7-49258B61D4E1}" presName="rootText" presStyleLbl="node2" presStyleIdx="0" presStyleCnt="4">
        <dgm:presLayoutVars>
          <dgm:chPref val="3"/>
        </dgm:presLayoutVars>
      </dgm:prSet>
      <dgm:spPr/>
    </dgm:pt>
    <dgm:pt modelId="{6238B5BA-C85D-4F7F-B1F9-1D8E221DC7F9}" type="pres">
      <dgm:prSet presAssocID="{28249E31-74F4-4751-80D7-49258B61D4E1}" presName="rootConnector" presStyleLbl="node2" presStyleIdx="0" presStyleCnt="4"/>
      <dgm:spPr/>
    </dgm:pt>
    <dgm:pt modelId="{4385076D-92FB-4FAB-BA67-092293D36C51}" type="pres">
      <dgm:prSet presAssocID="{28249E31-74F4-4751-80D7-49258B61D4E1}" presName="hierChild4" presStyleCnt="0"/>
      <dgm:spPr/>
    </dgm:pt>
    <dgm:pt modelId="{51BE6AD5-6F6F-4E8D-A5AB-8BB9F4BE50F4}" type="pres">
      <dgm:prSet presAssocID="{28249E31-74F4-4751-80D7-49258B61D4E1}" presName="hierChild5" presStyleCnt="0"/>
      <dgm:spPr/>
    </dgm:pt>
    <dgm:pt modelId="{923D9507-B939-4507-AC2A-F2276099FA0A}" type="pres">
      <dgm:prSet presAssocID="{5E2CC04E-B47C-4125-A4D8-184F6D90FE0D}" presName="Name37" presStyleLbl="parChTrans1D2" presStyleIdx="1" presStyleCnt="4"/>
      <dgm:spPr/>
    </dgm:pt>
    <dgm:pt modelId="{840E090A-5880-4232-B854-7A19FA722494}" type="pres">
      <dgm:prSet presAssocID="{4F42C478-0519-4A19-B4F5-FC1865F22392}" presName="hierRoot2" presStyleCnt="0">
        <dgm:presLayoutVars>
          <dgm:hierBranch val="init"/>
        </dgm:presLayoutVars>
      </dgm:prSet>
      <dgm:spPr/>
    </dgm:pt>
    <dgm:pt modelId="{D75FDEF6-6296-480E-8FCD-52497D33167D}" type="pres">
      <dgm:prSet presAssocID="{4F42C478-0519-4A19-B4F5-FC1865F22392}" presName="rootComposite" presStyleCnt="0"/>
      <dgm:spPr/>
    </dgm:pt>
    <dgm:pt modelId="{9E0C2C3C-C82C-48FC-B835-97BB376EE105}" type="pres">
      <dgm:prSet presAssocID="{4F42C478-0519-4A19-B4F5-FC1865F22392}" presName="rootText" presStyleLbl="node2" presStyleIdx="1" presStyleCnt="4">
        <dgm:presLayoutVars>
          <dgm:chPref val="3"/>
        </dgm:presLayoutVars>
      </dgm:prSet>
      <dgm:spPr/>
    </dgm:pt>
    <dgm:pt modelId="{06ED501E-8EA8-4F0E-AE9C-4318D29F5871}" type="pres">
      <dgm:prSet presAssocID="{4F42C478-0519-4A19-B4F5-FC1865F22392}" presName="rootConnector" presStyleLbl="node2" presStyleIdx="1" presStyleCnt="4"/>
      <dgm:spPr/>
    </dgm:pt>
    <dgm:pt modelId="{F71B366C-8B59-45FA-9EC8-6E83EB3FF240}" type="pres">
      <dgm:prSet presAssocID="{4F42C478-0519-4A19-B4F5-FC1865F22392}" presName="hierChild4" presStyleCnt="0"/>
      <dgm:spPr/>
    </dgm:pt>
    <dgm:pt modelId="{9A6ED9F5-C6AD-48FF-B6E1-09EA76FEE275}" type="pres">
      <dgm:prSet presAssocID="{4F42C478-0519-4A19-B4F5-FC1865F22392}" presName="hierChild5" presStyleCnt="0"/>
      <dgm:spPr/>
    </dgm:pt>
    <dgm:pt modelId="{0740A73F-DD87-49DA-B0FC-04739594E611}" type="pres">
      <dgm:prSet presAssocID="{CD2E9332-1C13-4219-B05B-D4ADF032BC13}" presName="Name37" presStyleLbl="parChTrans1D2" presStyleIdx="2" presStyleCnt="4"/>
      <dgm:spPr/>
    </dgm:pt>
    <dgm:pt modelId="{00E3BF56-EDFB-45A3-9B2B-FE70B20BB6C6}" type="pres">
      <dgm:prSet presAssocID="{072D8A0E-FBB1-461B-8893-C8BAD48403DF}" presName="hierRoot2" presStyleCnt="0">
        <dgm:presLayoutVars>
          <dgm:hierBranch val="init"/>
        </dgm:presLayoutVars>
      </dgm:prSet>
      <dgm:spPr/>
    </dgm:pt>
    <dgm:pt modelId="{0B09D6B0-FE95-4167-BF05-C4995F9CC4F2}" type="pres">
      <dgm:prSet presAssocID="{072D8A0E-FBB1-461B-8893-C8BAD48403DF}" presName="rootComposite" presStyleCnt="0"/>
      <dgm:spPr/>
    </dgm:pt>
    <dgm:pt modelId="{A8FEEF26-EFC6-4948-812D-03A29B392866}" type="pres">
      <dgm:prSet presAssocID="{072D8A0E-FBB1-461B-8893-C8BAD48403DF}" presName="rootText" presStyleLbl="node2" presStyleIdx="2" presStyleCnt="4">
        <dgm:presLayoutVars>
          <dgm:chPref val="3"/>
        </dgm:presLayoutVars>
      </dgm:prSet>
      <dgm:spPr/>
    </dgm:pt>
    <dgm:pt modelId="{5C6F983F-89CA-42E4-924A-FD7CE6F6A818}" type="pres">
      <dgm:prSet presAssocID="{072D8A0E-FBB1-461B-8893-C8BAD48403DF}" presName="rootConnector" presStyleLbl="node2" presStyleIdx="2" presStyleCnt="4"/>
      <dgm:spPr/>
    </dgm:pt>
    <dgm:pt modelId="{31E5E197-6150-4794-91EF-5574DA5E8B1F}" type="pres">
      <dgm:prSet presAssocID="{072D8A0E-FBB1-461B-8893-C8BAD48403DF}" presName="hierChild4" presStyleCnt="0"/>
      <dgm:spPr/>
    </dgm:pt>
    <dgm:pt modelId="{ECEAA0C5-A1BE-42EC-BD77-B501A7081439}" type="pres">
      <dgm:prSet presAssocID="{072D8A0E-FBB1-461B-8893-C8BAD48403DF}" presName="hierChild5" presStyleCnt="0"/>
      <dgm:spPr/>
    </dgm:pt>
    <dgm:pt modelId="{84584D2C-632E-42C5-B8C0-315C0626C0E8}" type="pres">
      <dgm:prSet presAssocID="{F1AC246B-9EF2-48AE-8C6D-2BE176E51F60}" presName="Name37" presStyleLbl="parChTrans1D2" presStyleIdx="3" presStyleCnt="4"/>
      <dgm:spPr/>
    </dgm:pt>
    <dgm:pt modelId="{8B840D58-803D-41A6-9077-227ABCF9380D}" type="pres">
      <dgm:prSet presAssocID="{461A6F56-0F97-4AB5-83C4-99598A84DF2F}" presName="hierRoot2" presStyleCnt="0">
        <dgm:presLayoutVars>
          <dgm:hierBranch val="init"/>
        </dgm:presLayoutVars>
      </dgm:prSet>
      <dgm:spPr/>
    </dgm:pt>
    <dgm:pt modelId="{4ACB66F2-39E3-46EB-8AFF-547946D6003A}" type="pres">
      <dgm:prSet presAssocID="{461A6F56-0F97-4AB5-83C4-99598A84DF2F}" presName="rootComposite" presStyleCnt="0"/>
      <dgm:spPr/>
    </dgm:pt>
    <dgm:pt modelId="{BB16DB81-832C-4E7B-9D54-54BEC45ED933}" type="pres">
      <dgm:prSet presAssocID="{461A6F56-0F97-4AB5-83C4-99598A84DF2F}" presName="rootText" presStyleLbl="node2" presStyleIdx="3" presStyleCnt="4">
        <dgm:presLayoutVars>
          <dgm:chPref val="3"/>
        </dgm:presLayoutVars>
      </dgm:prSet>
      <dgm:spPr/>
    </dgm:pt>
    <dgm:pt modelId="{C4F223E0-C64D-44FF-A1AE-17221DE53DCC}" type="pres">
      <dgm:prSet presAssocID="{461A6F56-0F97-4AB5-83C4-99598A84DF2F}" presName="rootConnector" presStyleLbl="node2" presStyleIdx="3" presStyleCnt="4"/>
      <dgm:spPr/>
    </dgm:pt>
    <dgm:pt modelId="{318FE4B4-7575-4BE2-8170-CF26290C2195}" type="pres">
      <dgm:prSet presAssocID="{461A6F56-0F97-4AB5-83C4-99598A84DF2F}" presName="hierChild4" presStyleCnt="0"/>
      <dgm:spPr/>
    </dgm:pt>
    <dgm:pt modelId="{3AF9F4CE-C198-420B-A82A-910D00A65DCC}" type="pres">
      <dgm:prSet presAssocID="{461A6F56-0F97-4AB5-83C4-99598A84DF2F}" presName="hierChild5" presStyleCnt="0"/>
      <dgm:spPr/>
    </dgm:pt>
    <dgm:pt modelId="{7492AB77-B764-4FDB-AF3F-6431C51D1657}" type="pres">
      <dgm:prSet presAssocID="{B4C76D94-B2DB-4AD7-9012-45F3F5520752}" presName="hierChild3" presStyleCnt="0"/>
      <dgm:spPr/>
    </dgm:pt>
  </dgm:ptLst>
  <dgm:cxnLst>
    <dgm:cxn modelId="{E6386A01-3167-4A19-AF1C-E6160695EB8F}" type="presOf" srcId="{CD2E9332-1C13-4219-B05B-D4ADF032BC13}" destId="{0740A73F-DD87-49DA-B0FC-04739594E611}" srcOrd="0" destOrd="0" presId="urn:microsoft.com/office/officeart/2005/8/layout/orgChart1"/>
    <dgm:cxn modelId="{0C94E203-7D7E-4DFB-8DF5-ABFDFD612D48}" srcId="{B4C76D94-B2DB-4AD7-9012-45F3F5520752}" destId="{4F42C478-0519-4A19-B4F5-FC1865F22392}" srcOrd="1" destOrd="0" parTransId="{5E2CC04E-B47C-4125-A4D8-184F6D90FE0D}" sibTransId="{687CC6A1-0A21-4386-9573-0587A808698B}"/>
    <dgm:cxn modelId="{28DAB910-431D-43CC-A092-BEC9A346ECE8}" type="presOf" srcId="{072D8A0E-FBB1-461B-8893-C8BAD48403DF}" destId="{5C6F983F-89CA-42E4-924A-FD7CE6F6A818}" srcOrd="1" destOrd="0" presId="urn:microsoft.com/office/officeart/2005/8/layout/orgChart1"/>
    <dgm:cxn modelId="{D562C913-E428-4984-B0D8-EE46AEF1178D}" type="presOf" srcId="{461A6F56-0F97-4AB5-83C4-99598A84DF2F}" destId="{BB16DB81-832C-4E7B-9D54-54BEC45ED933}" srcOrd="0" destOrd="0" presId="urn:microsoft.com/office/officeart/2005/8/layout/orgChart1"/>
    <dgm:cxn modelId="{8E54A815-AED6-4220-AF4F-05EF5F98FDA0}" srcId="{463AC074-B597-47A7-95E6-FFA3855D9187}" destId="{B4C76D94-B2DB-4AD7-9012-45F3F5520752}" srcOrd="0" destOrd="0" parTransId="{CEED73FA-50C0-46D7-9D38-59C375B4244D}" sibTransId="{FBCD38BD-56F1-4140-92D1-F6874C0CA694}"/>
    <dgm:cxn modelId="{B92F8B21-0802-42F5-B65F-D73CBCB8D77B}" type="presOf" srcId="{F1AC246B-9EF2-48AE-8C6D-2BE176E51F60}" destId="{84584D2C-632E-42C5-B8C0-315C0626C0E8}" srcOrd="0" destOrd="0" presId="urn:microsoft.com/office/officeart/2005/8/layout/orgChart1"/>
    <dgm:cxn modelId="{3A52FC5D-134B-4CBA-AB53-4436716FCB02}" type="presOf" srcId="{463AC074-B597-47A7-95E6-FFA3855D9187}" destId="{8A642C8C-6E75-48C9-9236-D4C4E862998D}" srcOrd="0" destOrd="0" presId="urn:microsoft.com/office/officeart/2005/8/layout/orgChart1"/>
    <dgm:cxn modelId="{5528534B-8F0D-4BB9-B20C-19C5B946E3F7}" type="presOf" srcId="{28249E31-74F4-4751-80D7-49258B61D4E1}" destId="{827983B0-9143-4D54-BC9B-45B9A227D40F}" srcOrd="0" destOrd="0" presId="urn:microsoft.com/office/officeart/2005/8/layout/orgChart1"/>
    <dgm:cxn modelId="{F94CA271-4656-4EC9-91C5-855F39E71D2E}" srcId="{B4C76D94-B2DB-4AD7-9012-45F3F5520752}" destId="{072D8A0E-FBB1-461B-8893-C8BAD48403DF}" srcOrd="2" destOrd="0" parTransId="{CD2E9332-1C13-4219-B05B-D4ADF032BC13}" sibTransId="{F870431D-6A1F-44DE-ABDF-9AF693C39E56}"/>
    <dgm:cxn modelId="{402F4075-3FD8-497E-B39B-47B85C143A1E}" type="presOf" srcId="{4F42C478-0519-4A19-B4F5-FC1865F22392}" destId="{06ED501E-8EA8-4F0E-AE9C-4318D29F5871}" srcOrd="1" destOrd="0" presId="urn:microsoft.com/office/officeart/2005/8/layout/orgChart1"/>
    <dgm:cxn modelId="{18732A7B-C99A-4DAA-9242-D277F83F03DF}" srcId="{B4C76D94-B2DB-4AD7-9012-45F3F5520752}" destId="{28249E31-74F4-4751-80D7-49258B61D4E1}" srcOrd="0" destOrd="0" parTransId="{CF7CE040-9594-4E40-84BE-35E3B79068FE}" sibTransId="{59399F2F-1DAE-49FE-8F94-26937D53262C}"/>
    <dgm:cxn modelId="{8B94DF7D-19C3-423D-BD4C-A0FC6B410692}" srcId="{B4C76D94-B2DB-4AD7-9012-45F3F5520752}" destId="{461A6F56-0F97-4AB5-83C4-99598A84DF2F}" srcOrd="3" destOrd="0" parTransId="{F1AC246B-9EF2-48AE-8C6D-2BE176E51F60}" sibTransId="{E754C439-F4A8-43FA-A9B4-86C7F52BD987}"/>
    <dgm:cxn modelId="{4164229A-BC9D-43FE-B0C8-FC599C04AC48}" type="presOf" srcId="{B4C76D94-B2DB-4AD7-9012-45F3F5520752}" destId="{9D1F7BC2-57C6-435F-ACD8-CD5A3644BF44}" srcOrd="0" destOrd="0" presId="urn:microsoft.com/office/officeart/2005/8/layout/orgChart1"/>
    <dgm:cxn modelId="{D85D909E-7907-4EE7-AFE6-BA8C95F5DF0F}" type="presOf" srcId="{CF7CE040-9594-4E40-84BE-35E3B79068FE}" destId="{5EBC8315-FCE5-4CEE-B4C3-1F0916AAF766}" srcOrd="0" destOrd="0" presId="urn:microsoft.com/office/officeart/2005/8/layout/orgChart1"/>
    <dgm:cxn modelId="{E1F4F7A2-5753-46B1-B540-DF4F75679F8B}" type="presOf" srcId="{5E2CC04E-B47C-4125-A4D8-184F6D90FE0D}" destId="{923D9507-B939-4507-AC2A-F2276099FA0A}" srcOrd="0" destOrd="0" presId="urn:microsoft.com/office/officeart/2005/8/layout/orgChart1"/>
    <dgm:cxn modelId="{42102BA7-1B6B-424F-96BF-F035AF44377D}" type="presOf" srcId="{461A6F56-0F97-4AB5-83C4-99598A84DF2F}" destId="{C4F223E0-C64D-44FF-A1AE-17221DE53DCC}" srcOrd="1" destOrd="0" presId="urn:microsoft.com/office/officeart/2005/8/layout/orgChart1"/>
    <dgm:cxn modelId="{623294A8-54DA-46E7-BF12-E9D14299F7A4}" type="presOf" srcId="{4F42C478-0519-4A19-B4F5-FC1865F22392}" destId="{9E0C2C3C-C82C-48FC-B835-97BB376EE105}" srcOrd="0" destOrd="0" presId="urn:microsoft.com/office/officeart/2005/8/layout/orgChart1"/>
    <dgm:cxn modelId="{A8BA66B6-5DC7-4BCD-9E5F-0579371FB50B}" type="presOf" srcId="{B4C76D94-B2DB-4AD7-9012-45F3F5520752}" destId="{F211E1D3-6A50-4FB5-9C1E-94DCF1034603}" srcOrd="1" destOrd="0" presId="urn:microsoft.com/office/officeart/2005/8/layout/orgChart1"/>
    <dgm:cxn modelId="{4A4EC2C4-F34C-47EC-A2E3-9AD1D602AA96}" type="presOf" srcId="{28249E31-74F4-4751-80D7-49258B61D4E1}" destId="{6238B5BA-C85D-4F7F-B1F9-1D8E221DC7F9}" srcOrd="1" destOrd="0" presId="urn:microsoft.com/office/officeart/2005/8/layout/orgChart1"/>
    <dgm:cxn modelId="{DD00A3CA-742D-4AF7-9B0A-185D3108C2D6}" type="presOf" srcId="{072D8A0E-FBB1-461B-8893-C8BAD48403DF}" destId="{A8FEEF26-EFC6-4948-812D-03A29B392866}" srcOrd="0" destOrd="0" presId="urn:microsoft.com/office/officeart/2005/8/layout/orgChart1"/>
    <dgm:cxn modelId="{B7B433B1-605E-40CD-95C4-582BCB3ABE25}" type="presParOf" srcId="{8A642C8C-6E75-48C9-9236-D4C4E862998D}" destId="{4CB4464A-607F-4969-80CB-5C43AC8FABAA}" srcOrd="0" destOrd="0" presId="urn:microsoft.com/office/officeart/2005/8/layout/orgChart1"/>
    <dgm:cxn modelId="{3C5B918C-D8D2-47A8-8AE3-0F45CCFC02FF}" type="presParOf" srcId="{4CB4464A-607F-4969-80CB-5C43AC8FABAA}" destId="{3C0860B1-D058-4053-B0E2-D54402F25027}" srcOrd="0" destOrd="0" presId="urn:microsoft.com/office/officeart/2005/8/layout/orgChart1"/>
    <dgm:cxn modelId="{5E39D587-3B92-42F7-A594-894BD700DB86}" type="presParOf" srcId="{3C0860B1-D058-4053-B0E2-D54402F25027}" destId="{9D1F7BC2-57C6-435F-ACD8-CD5A3644BF44}" srcOrd="0" destOrd="0" presId="urn:microsoft.com/office/officeart/2005/8/layout/orgChart1"/>
    <dgm:cxn modelId="{E922DDEC-8EAA-4152-A853-428ED34ECFBC}" type="presParOf" srcId="{3C0860B1-D058-4053-B0E2-D54402F25027}" destId="{F211E1D3-6A50-4FB5-9C1E-94DCF1034603}" srcOrd="1" destOrd="0" presId="urn:microsoft.com/office/officeart/2005/8/layout/orgChart1"/>
    <dgm:cxn modelId="{CAA5660E-C275-4F72-AE1B-567324B945F3}" type="presParOf" srcId="{4CB4464A-607F-4969-80CB-5C43AC8FABAA}" destId="{94A3327A-4DA5-4894-9DC9-0629D77D88B9}" srcOrd="1" destOrd="0" presId="urn:microsoft.com/office/officeart/2005/8/layout/orgChart1"/>
    <dgm:cxn modelId="{C1A55EB5-EBF4-4EC9-A83E-A8722019CB4E}" type="presParOf" srcId="{94A3327A-4DA5-4894-9DC9-0629D77D88B9}" destId="{5EBC8315-FCE5-4CEE-B4C3-1F0916AAF766}" srcOrd="0" destOrd="0" presId="urn:microsoft.com/office/officeart/2005/8/layout/orgChart1"/>
    <dgm:cxn modelId="{855DF4FD-B24C-44E4-91DB-1F23287F077A}" type="presParOf" srcId="{94A3327A-4DA5-4894-9DC9-0629D77D88B9}" destId="{5972059E-7D68-451A-888B-5B2CA7F559BA}" srcOrd="1" destOrd="0" presId="urn:microsoft.com/office/officeart/2005/8/layout/orgChart1"/>
    <dgm:cxn modelId="{399F0E5A-870E-49D9-971B-8EAA0610908C}" type="presParOf" srcId="{5972059E-7D68-451A-888B-5B2CA7F559BA}" destId="{7D72F702-7A60-4E4A-80FB-71D8A2D198DA}" srcOrd="0" destOrd="0" presId="urn:microsoft.com/office/officeart/2005/8/layout/orgChart1"/>
    <dgm:cxn modelId="{AF0CE55B-549C-4360-A5EC-9B790CF517C4}" type="presParOf" srcId="{7D72F702-7A60-4E4A-80FB-71D8A2D198DA}" destId="{827983B0-9143-4D54-BC9B-45B9A227D40F}" srcOrd="0" destOrd="0" presId="urn:microsoft.com/office/officeart/2005/8/layout/orgChart1"/>
    <dgm:cxn modelId="{1C366D66-B48D-45F7-BFCE-32193992E855}" type="presParOf" srcId="{7D72F702-7A60-4E4A-80FB-71D8A2D198DA}" destId="{6238B5BA-C85D-4F7F-B1F9-1D8E221DC7F9}" srcOrd="1" destOrd="0" presId="urn:microsoft.com/office/officeart/2005/8/layout/orgChart1"/>
    <dgm:cxn modelId="{D8B21B77-8726-4428-A7E0-DCC8B6FD92FF}" type="presParOf" srcId="{5972059E-7D68-451A-888B-5B2CA7F559BA}" destId="{4385076D-92FB-4FAB-BA67-092293D36C51}" srcOrd="1" destOrd="0" presId="urn:microsoft.com/office/officeart/2005/8/layout/orgChart1"/>
    <dgm:cxn modelId="{5C967577-9E01-48F9-A319-D809D404CC52}" type="presParOf" srcId="{5972059E-7D68-451A-888B-5B2CA7F559BA}" destId="{51BE6AD5-6F6F-4E8D-A5AB-8BB9F4BE50F4}" srcOrd="2" destOrd="0" presId="urn:microsoft.com/office/officeart/2005/8/layout/orgChart1"/>
    <dgm:cxn modelId="{51A71142-775E-42E5-A210-F00C8D990F7A}" type="presParOf" srcId="{94A3327A-4DA5-4894-9DC9-0629D77D88B9}" destId="{923D9507-B939-4507-AC2A-F2276099FA0A}" srcOrd="2" destOrd="0" presId="urn:microsoft.com/office/officeart/2005/8/layout/orgChart1"/>
    <dgm:cxn modelId="{73CA74CB-0C30-4C40-8703-5A76FAC881D5}" type="presParOf" srcId="{94A3327A-4DA5-4894-9DC9-0629D77D88B9}" destId="{840E090A-5880-4232-B854-7A19FA722494}" srcOrd="3" destOrd="0" presId="urn:microsoft.com/office/officeart/2005/8/layout/orgChart1"/>
    <dgm:cxn modelId="{090CBDBB-1EDB-40A0-9FCC-C021947360B0}" type="presParOf" srcId="{840E090A-5880-4232-B854-7A19FA722494}" destId="{D75FDEF6-6296-480E-8FCD-52497D33167D}" srcOrd="0" destOrd="0" presId="urn:microsoft.com/office/officeart/2005/8/layout/orgChart1"/>
    <dgm:cxn modelId="{1C35C3D5-3A04-4724-9857-0C5723FF0AD8}" type="presParOf" srcId="{D75FDEF6-6296-480E-8FCD-52497D33167D}" destId="{9E0C2C3C-C82C-48FC-B835-97BB376EE105}" srcOrd="0" destOrd="0" presId="urn:microsoft.com/office/officeart/2005/8/layout/orgChart1"/>
    <dgm:cxn modelId="{F3C60478-67E8-4447-BE83-6B075E33D0B4}" type="presParOf" srcId="{D75FDEF6-6296-480E-8FCD-52497D33167D}" destId="{06ED501E-8EA8-4F0E-AE9C-4318D29F5871}" srcOrd="1" destOrd="0" presId="urn:microsoft.com/office/officeart/2005/8/layout/orgChart1"/>
    <dgm:cxn modelId="{46D6AB23-FDEB-43DE-A540-1DC52BB4E422}" type="presParOf" srcId="{840E090A-5880-4232-B854-7A19FA722494}" destId="{F71B366C-8B59-45FA-9EC8-6E83EB3FF240}" srcOrd="1" destOrd="0" presId="urn:microsoft.com/office/officeart/2005/8/layout/orgChart1"/>
    <dgm:cxn modelId="{CA1D0422-D6D5-4A37-995E-BF112F9290C7}" type="presParOf" srcId="{840E090A-5880-4232-B854-7A19FA722494}" destId="{9A6ED9F5-C6AD-48FF-B6E1-09EA76FEE275}" srcOrd="2" destOrd="0" presId="urn:microsoft.com/office/officeart/2005/8/layout/orgChart1"/>
    <dgm:cxn modelId="{9C7C55AF-3DB2-4F64-BA3A-6A1ACDA4C874}" type="presParOf" srcId="{94A3327A-4DA5-4894-9DC9-0629D77D88B9}" destId="{0740A73F-DD87-49DA-B0FC-04739594E611}" srcOrd="4" destOrd="0" presId="urn:microsoft.com/office/officeart/2005/8/layout/orgChart1"/>
    <dgm:cxn modelId="{0DD4602C-F0ED-4BD2-AAF8-2F1C98F3AB96}" type="presParOf" srcId="{94A3327A-4DA5-4894-9DC9-0629D77D88B9}" destId="{00E3BF56-EDFB-45A3-9B2B-FE70B20BB6C6}" srcOrd="5" destOrd="0" presId="urn:microsoft.com/office/officeart/2005/8/layout/orgChart1"/>
    <dgm:cxn modelId="{AF5DD149-722A-4478-B17B-8915FAD36451}" type="presParOf" srcId="{00E3BF56-EDFB-45A3-9B2B-FE70B20BB6C6}" destId="{0B09D6B0-FE95-4167-BF05-C4995F9CC4F2}" srcOrd="0" destOrd="0" presId="urn:microsoft.com/office/officeart/2005/8/layout/orgChart1"/>
    <dgm:cxn modelId="{4CFD33A1-757D-4C63-B636-C8EF1D50D166}" type="presParOf" srcId="{0B09D6B0-FE95-4167-BF05-C4995F9CC4F2}" destId="{A8FEEF26-EFC6-4948-812D-03A29B392866}" srcOrd="0" destOrd="0" presId="urn:microsoft.com/office/officeart/2005/8/layout/orgChart1"/>
    <dgm:cxn modelId="{D7426DBC-F76C-4DB9-B7BB-8C1DFB69531F}" type="presParOf" srcId="{0B09D6B0-FE95-4167-BF05-C4995F9CC4F2}" destId="{5C6F983F-89CA-42E4-924A-FD7CE6F6A818}" srcOrd="1" destOrd="0" presId="urn:microsoft.com/office/officeart/2005/8/layout/orgChart1"/>
    <dgm:cxn modelId="{6490ED1B-00E9-41FC-A2EE-34503EF41CCB}" type="presParOf" srcId="{00E3BF56-EDFB-45A3-9B2B-FE70B20BB6C6}" destId="{31E5E197-6150-4794-91EF-5574DA5E8B1F}" srcOrd="1" destOrd="0" presId="urn:microsoft.com/office/officeart/2005/8/layout/orgChart1"/>
    <dgm:cxn modelId="{3F889E64-CA2C-44F3-93D0-519DE45B7EB4}" type="presParOf" srcId="{00E3BF56-EDFB-45A3-9B2B-FE70B20BB6C6}" destId="{ECEAA0C5-A1BE-42EC-BD77-B501A7081439}" srcOrd="2" destOrd="0" presId="urn:microsoft.com/office/officeart/2005/8/layout/orgChart1"/>
    <dgm:cxn modelId="{2F15140D-9F42-48D9-9529-7ADFCBF2B120}" type="presParOf" srcId="{94A3327A-4DA5-4894-9DC9-0629D77D88B9}" destId="{84584D2C-632E-42C5-B8C0-315C0626C0E8}" srcOrd="6" destOrd="0" presId="urn:microsoft.com/office/officeart/2005/8/layout/orgChart1"/>
    <dgm:cxn modelId="{4D152170-09D0-41F8-A77E-CBAAE8645664}" type="presParOf" srcId="{94A3327A-4DA5-4894-9DC9-0629D77D88B9}" destId="{8B840D58-803D-41A6-9077-227ABCF9380D}" srcOrd="7" destOrd="0" presId="urn:microsoft.com/office/officeart/2005/8/layout/orgChart1"/>
    <dgm:cxn modelId="{199A138C-AC9B-4004-8E45-A6B3F4C3305A}" type="presParOf" srcId="{8B840D58-803D-41A6-9077-227ABCF9380D}" destId="{4ACB66F2-39E3-46EB-8AFF-547946D6003A}" srcOrd="0" destOrd="0" presId="urn:microsoft.com/office/officeart/2005/8/layout/orgChart1"/>
    <dgm:cxn modelId="{B088E910-A4C4-4DD8-9B75-342E6FC9484F}" type="presParOf" srcId="{4ACB66F2-39E3-46EB-8AFF-547946D6003A}" destId="{BB16DB81-832C-4E7B-9D54-54BEC45ED933}" srcOrd="0" destOrd="0" presId="urn:microsoft.com/office/officeart/2005/8/layout/orgChart1"/>
    <dgm:cxn modelId="{2BFE4336-6B49-44C5-86C9-4A80C387BF96}" type="presParOf" srcId="{4ACB66F2-39E3-46EB-8AFF-547946D6003A}" destId="{C4F223E0-C64D-44FF-A1AE-17221DE53DCC}" srcOrd="1" destOrd="0" presId="urn:microsoft.com/office/officeart/2005/8/layout/orgChart1"/>
    <dgm:cxn modelId="{B6D1C40D-B099-467C-A0A3-CD7707A30687}" type="presParOf" srcId="{8B840D58-803D-41A6-9077-227ABCF9380D}" destId="{318FE4B4-7575-4BE2-8170-CF26290C2195}" srcOrd="1" destOrd="0" presId="urn:microsoft.com/office/officeart/2005/8/layout/orgChart1"/>
    <dgm:cxn modelId="{761DC214-D3B1-48F5-8EF6-44F702D16FF8}" type="presParOf" srcId="{8B840D58-803D-41A6-9077-227ABCF9380D}" destId="{3AF9F4CE-C198-420B-A82A-910D00A65DCC}" srcOrd="2" destOrd="0" presId="urn:microsoft.com/office/officeart/2005/8/layout/orgChart1"/>
    <dgm:cxn modelId="{EDFEBD7A-962F-419F-BA45-7CE34BE0F026}" type="presParOf" srcId="{4CB4464A-607F-4969-80CB-5C43AC8FABAA}" destId="{7492AB77-B764-4FDB-AF3F-6431C51D165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AD967-5697-4FE7-B02F-0A22712806B8}" type="doc">
      <dgm:prSet loTypeId="urn:microsoft.com/office/officeart/2005/8/layout/pyramid2" loCatId="pyramid" qsTypeId="urn:microsoft.com/office/officeart/2005/8/quickstyle/simple1" qsCatId="simple" csTypeId="urn:microsoft.com/office/officeart/2005/8/colors/accent1_2" csCatId="accent1" phldr="1"/>
      <dgm:spPr/>
    </dgm:pt>
    <dgm:pt modelId="{4523634C-602B-4126-8FA3-63A0909010D7}">
      <dgm:prSet phldrT="[Text]" phldr="0"/>
      <dgm:spPr/>
      <dgm:t>
        <a:bodyPr/>
        <a:lstStyle/>
        <a:p>
          <a:r>
            <a:rPr lang="en-US">
              <a:latin typeface="Aharoni"/>
            </a:rPr>
            <a:t>POSITIVE</a:t>
          </a:r>
          <a:endParaRPr lang="en-US"/>
        </a:p>
      </dgm:t>
    </dgm:pt>
    <dgm:pt modelId="{C84AB380-B643-4EC7-A9BA-3ECA4F378B6D}" type="parTrans" cxnId="{A6EF47D0-81A7-4777-AD23-A12E2BD37B05}">
      <dgm:prSet/>
      <dgm:spPr/>
      <dgm:t>
        <a:bodyPr/>
        <a:lstStyle/>
        <a:p>
          <a:endParaRPr lang="en-IN"/>
        </a:p>
      </dgm:t>
    </dgm:pt>
    <dgm:pt modelId="{4EF92251-1FA8-46AD-B198-ACB7E9267EFC}" type="sibTrans" cxnId="{A6EF47D0-81A7-4777-AD23-A12E2BD37B05}">
      <dgm:prSet/>
      <dgm:spPr/>
      <dgm:t>
        <a:bodyPr/>
        <a:lstStyle/>
        <a:p>
          <a:endParaRPr lang="en-IN"/>
        </a:p>
      </dgm:t>
    </dgm:pt>
    <dgm:pt modelId="{F20F87C4-20EA-4DC2-85CB-75F38E448AF3}">
      <dgm:prSet phldrT="[Text]" phldr="0"/>
      <dgm:spPr/>
      <dgm:t>
        <a:bodyPr/>
        <a:lstStyle/>
        <a:p>
          <a:r>
            <a:rPr lang="en-US">
              <a:latin typeface="Aharoni"/>
            </a:rPr>
            <a:t>NEGATIVE</a:t>
          </a:r>
          <a:endParaRPr lang="en-US"/>
        </a:p>
      </dgm:t>
    </dgm:pt>
    <dgm:pt modelId="{E38E7826-0BD3-4379-ACE6-1EBFC024143B}" type="parTrans" cxnId="{32B61CC6-71B0-48B3-AF1A-B6DA9F012094}">
      <dgm:prSet/>
      <dgm:spPr/>
      <dgm:t>
        <a:bodyPr/>
        <a:lstStyle/>
        <a:p>
          <a:endParaRPr lang="en-IN"/>
        </a:p>
      </dgm:t>
    </dgm:pt>
    <dgm:pt modelId="{387A21A5-9FEA-4233-940C-D056085A19CE}" type="sibTrans" cxnId="{32B61CC6-71B0-48B3-AF1A-B6DA9F012094}">
      <dgm:prSet/>
      <dgm:spPr/>
      <dgm:t>
        <a:bodyPr/>
        <a:lstStyle/>
        <a:p>
          <a:endParaRPr lang="en-IN"/>
        </a:p>
      </dgm:t>
    </dgm:pt>
    <dgm:pt modelId="{FA583308-B868-4905-A8AD-BFEBBAC92AD3}">
      <dgm:prSet phldrT="[Text]" phldr="0"/>
      <dgm:spPr/>
      <dgm:t>
        <a:bodyPr/>
        <a:lstStyle/>
        <a:p>
          <a:r>
            <a:rPr lang="en-US">
              <a:latin typeface="Aharoni"/>
            </a:rPr>
            <a:t>NEUTRAL</a:t>
          </a:r>
          <a:endParaRPr lang="en-US"/>
        </a:p>
      </dgm:t>
    </dgm:pt>
    <dgm:pt modelId="{A74F2416-12EA-49B2-8EDB-9FA01E68550E}" type="parTrans" cxnId="{A160C953-8922-4CB0-BB63-212017A6BAB7}">
      <dgm:prSet/>
      <dgm:spPr/>
      <dgm:t>
        <a:bodyPr/>
        <a:lstStyle/>
        <a:p>
          <a:endParaRPr lang="en-IN"/>
        </a:p>
      </dgm:t>
    </dgm:pt>
    <dgm:pt modelId="{236033BF-CCF3-4210-9311-F33808C2803F}" type="sibTrans" cxnId="{A160C953-8922-4CB0-BB63-212017A6BAB7}">
      <dgm:prSet/>
      <dgm:spPr/>
      <dgm:t>
        <a:bodyPr/>
        <a:lstStyle/>
        <a:p>
          <a:endParaRPr lang="en-IN"/>
        </a:p>
      </dgm:t>
    </dgm:pt>
    <dgm:pt modelId="{48805C32-8BF6-4EBA-95AB-7181DC6F020B}" type="pres">
      <dgm:prSet presAssocID="{1D1AD967-5697-4FE7-B02F-0A22712806B8}" presName="compositeShape" presStyleCnt="0">
        <dgm:presLayoutVars>
          <dgm:dir/>
          <dgm:resizeHandles/>
        </dgm:presLayoutVars>
      </dgm:prSet>
      <dgm:spPr/>
    </dgm:pt>
    <dgm:pt modelId="{62047BE2-BFC9-4E80-A81E-0FB231A06284}" type="pres">
      <dgm:prSet presAssocID="{1D1AD967-5697-4FE7-B02F-0A22712806B8}" presName="pyramid" presStyleLbl="node1" presStyleIdx="0" presStyleCnt="1"/>
      <dgm:spPr/>
    </dgm:pt>
    <dgm:pt modelId="{FADC1403-6D9B-4DE7-BF48-BF1C7ED2AEFB}" type="pres">
      <dgm:prSet presAssocID="{1D1AD967-5697-4FE7-B02F-0A22712806B8}" presName="theList" presStyleCnt="0"/>
      <dgm:spPr/>
    </dgm:pt>
    <dgm:pt modelId="{67139D71-3E53-4B4F-A072-949B6426EABC}" type="pres">
      <dgm:prSet presAssocID="{4523634C-602B-4126-8FA3-63A0909010D7}" presName="aNode" presStyleLbl="fgAcc1" presStyleIdx="0" presStyleCnt="3">
        <dgm:presLayoutVars>
          <dgm:bulletEnabled val="1"/>
        </dgm:presLayoutVars>
      </dgm:prSet>
      <dgm:spPr/>
    </dgm:pt>
    <dgm:pt modelId="{7FA00887-7998-47AB-9993-EDB70F0F888D}" type="pres">
      <dgm:prSet presAssocID="{4523634C-602B-4126-8FA3-63A0909010D7}" presName="aSpace" presStyleCnt="0"/>
      <dgm:spPr/>
    </dgm:pt>
    <dgm:pt modelId="{3B5B8661-373D-4386-914E-1E1C98D88C0E}" type="pres">
      <dgm:prSet presAssocID="{F20F87C4-20EA-4DC2-85CB-75F38E448AF3}" presName="aNode" presStyleLbl="fgAcc1" presStyleIdx="1" presStyleCnt="3">
        <dgm:presLayoutVars>
          <dgm:bulletEnabled val="1"/>
        </dgm:presLayoutVars>
      </dgm:prSet>
      <dgm:spPr/>
    </dgm:pt>
    <dgm:pt modelId="{5AB0867F-5232-4CFE-8269-A03C633A7614}" type="pres">
      <dgm:prSet presAssocID="{F20F87C4-20EA-4DC2-85CB-75F38E448AF3}" presName="aSpace" presStyleCnt="0"/>
      <dgm:spPr/>
    </dgm:pt>
    <dgm:pt modelId="{B5AA30CD-A275-4D77-9874-7044F9E5B241}" type="pres">
      <dgm:prSet presAssocID="{FA583308-B868-4905-A8AD-BFEBBAC92AD3}" presName="aNode" presStyleLbl="fgAcc1" presStyleIdx="2" presStyleCnt="3">
        <dgm:presLayoutVars>
          <dgm:bulletEnabled val="1"/>
        </dgm:presLayoutVars>
      </dgm:prSet>
      <dgm:spPr/>
    </dgm:pt>
    <dgm:pt modelId="{EED0B8BB-DCE4-4CCD-90E4-BF7BCBF70A7A}" type="pres">
      <dgm:prSet presAssocID="{FA583308-B868-4905-A8AD-BFEBBAC92AD3}" presName="aSpace" presStyleCnt="0"/>
      <dgm:spPr/>
    </dgm:pt>
  </dgm:ptLst>
  <dgm:cxnLst>
    <dgm:cxn modelId="{3997FA49-6B0D-4ACF-B085-59E46E2DE2B9}" type="presOf" srcId="{F20F87C4-20EA-4DC2-85CB-75F38E448AF3}" destId="{3B5B8661-373D-4386-914E-1E1C98D88C0E}" srcOrd="0" destOrd="0" presId="urn:microsoft.com/office/officeart/2005/8/layout/pyramid2"/>
    <dgm:cxn modelId="{A160C953-8922-4CB0-BB63-212017A6BAB7}" srcId="{1D1AD967-5697-4FE7-B02F-0A22712806B8}" destId="{FA583308-B868-4905-A8AD-BFEBBAC92AD3}" srcOrd="2" destOrd="0" parTransId="{A74F2416-12EA-49B2-8EDB-9FA01E68550E}" sibTransId="{236033BF-CCF3-4210-9311-F33808C2803F}"/>
    <dgm:cxn modelId="{8FFEF098-C72F-4D6B-A43F-F3822850EF56}" type="presOf" srcId="{1D1AD967-5697-4FE7-B02F-0A22712806B8}" destId="{48805C32-8BF6-4EBA-95AB-7181DC6F020B}" srcOrd="0" destOrd="0" presId="urn:microsoft.com/office/officeart/2005/8/layout/pyramid2"/>
    <dgm:cxn modelId="{7F6BDFB3-0A3E-4A0F-99D6-5A5F4DD67006}" type="presOf" srcId="{FA583308-B868-4905-A8AD-BFEBBAC92AD3}" destId="{B5AA30CD-A275-4D77-9874-7044F9E5B241}" srcOrd="0" destOrd="0" presId="urn:microsoft.com/office/officeart/2005/8/layout/pyramid2"/>
    <dgm:cxn modelId="{E44F09C2-362D-4A82-B9E6-87554DA04382}" type="presOf" srcId="{4523634C-602B-4126-8FA3-63A0909010D7}" destId="{67139D71-3E53-4B4F-A072-949B6426EABC}" srcOrd="0" destOrd="0" presId="urn:microsoft.com/office/officeart/2005/8/layout/pyramid2"/>
    <dgm:cxn modelId="{32B61CC6-71B0-48B3-AF1A-B6DA9F012094}" srcId="{1D1AD967-5697-4FE7-B02F-0A22712806B8}" destId="{F20F87C4-20EA-4DC2-85CB-75F38E448AF3}" srcOrd="1" destOrd="0" parTransId="{E38E7826-0BD3-4379-ACE6-1EBFC024143B}" sibTransId="{387A21A5-9FEA-4233-940C-D056085A19CE}"/>
    <dgm:cxn modelId="{A6EF47D0-81A7-4777-AD23-A12E2BD37B05}" srcId="{1D1AD967-5697-4FE7-B02F-0A22712806B8}" destId="{4523634C-602B-4126-8FA3-63A0909010D7}" srcOrd="0" destOrd="0" parTransId="{C84AB380-B643-4EC7-A9BA-3ECA4F378B6D}" sibTransId="{4EF92251-1FA8-46AD-B198-ACB7E9267EFC}"/>
    <dgm:cxn modelId="{A766B266-D76A-4724-821E-3CFD8F197177}" type="presParOf" srcId="{48805C32-8BF6-4EBA-95AB-7181DC6F020B}" destId="{62047BE2-BFC9-4E80-A81E-0FB231A06284}" srcOrd="0" destOrd="0" presId="urn:microsoft.com/office/officeart/2005/8/layout/pyramid2"/>
    <dgm:cxn modelId="{DB5D4A47-C077-442B-8010-BC6833964043}" type="presParOf" srcId="{48805C32-8BF6-4EBA-95AB-7181DC6F020B}" destId="{FADC1403-6D9B-4DE7-BF48-BF1C7ED2AEFB}" srcOrd="1" destOrd="0" presId="urn:microsoft.com/office/officeart/2005/8/layout/pyramid2"/>
    <dgm:cxn modelId="{0A6BB87A-6BBE-476D-98E0-E45759616A7F}" type="presParOf" srcId="{FADC1403-6D9B-4DE7-BF48-BF1C7ED2AEFB}" destId="{67139D71-3E53-4B4F-A072-949B6426EABC}" srcOrd="0" destOrd="0" presId="urn:microsoft.com/office/officeart/2005/8/layout/pyramid2"/>
    <dgm:cxn modelId="{3CA8FC02-8B17-47C8-B278-941508588165}" type="presParOf" srcId="{FADC1403-6D9B-4DE7-BF48-BF1C7ED2AEFB}" destId="{7FA00887-7998-47AB-9993-EDB70F0F888D}" srcOrd="1" destOrd="0" presId="urn:microsoft.com/office/officeart/2005/8/layout/pyramid2"/>
    <dgm:cxn modelId="{BC42A7F6-0E72-4B6A-9999-B2467EDD6CDD}" type="presParOf" srcId="{FADC1403-6D9B-4DE7-BF48-BF1C7ED2AEFB}" destId="{3B5B8661-373D-4386-914E-1E1C98D88C0E}" srcOrd="2" destOrd="0" presId="urn:microsoft.com/office/officeart/2005/8/layout/pyramid2"/>
    <dgm:cxn modelId="{AF9B81F2-F4D9-438E-9001-D34BC18117E6}" type="presParOf" srcId="{FADC1403-6D9B-4DE7-BF48-BF1C7ED2AEFB}" destId="{5AB0867F-5232-4CFE-8269-A03C633A7614}" srcOrd="3" destOrd="0" presId="urn:microsoft.com/office/officeart/2005/8/layout/pyramid2"/>
    <dgm:cxn modelId="{8E78772A-6C6A-43FE-8825-89EDBDF80054}" type="presParOf" srcId="{FADC1403-6D9B-4DE7-BF48-BF1C7ED2AEFB}" destId="{B5AA30CD-A275-4D77-9874-7044F9E5B241}" srcOrd="4" destOrd="0" presId="urn:microsoft.com/office/officeart/2005/8/layout/pyramid2"/>
    <dgm:cxn modelId="{BC1CD2FB-17D0-4ADF-8CC0-D27255A148FF}" type="presParOf" srcId="{FADC1403-6D9B-4DE7-BF48-BF1C7ED2AEFB}" destId="{EED0B8BB-DCE4-4CCD-90E4-BF7BCBF70A7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FF09C-E738-4329-8180-AC5C25D57BA9}" type="doc">
      <dgm:prSet loTypeId="urn:microsoft.com/office/officeart/2005/8/layout/process1" loCatId="process" qsTypeId="urn:microsoft.com/office/officeart/2005/8/quickstyle/simple1" qsCatId="simple" csTypeId="urn:microsoft.com/office/officeart/2005/8/colors/accent1_2" csCatId="accent1" phldr="1"/>
      <dgm:spPr/>
    </dgm:pt>
    <dgm:pt modelId="{9758CE55-E6DC-4F19-B1D9-5A11DA0F2C73}">
      <dgm:prSet phldrT="[Text]" phldr="0"/>
      <dgm:spPr/>
      <dgm:t>
        <a:bodyPr/>
        <a:lstStyle/>
        <a:p>
          <a:pPr rtl="0"/>
          <a:r>
            <a:rPr lang="en-US" dirty="0">
              <a:solidFill>
                <a:schemeClr val="tx1"/>
              </a:solidFill>
              <a:latin typeface="Aharoni"/>
            </a:rPr>
            <a:t>FORUM TEXT</a:t>
          </a:r>
          <a:endParaRPr lang="en-US" dirty="0">
            <a:solidFill>
              <a:schemeClr val="tx1"/>
            </a:solidFill>
          </a:endParaRPr>
        </a:p>
      </dgm:t>
    </dgm:pt>
    <dgm:pt modelId="{9400F156-FDCF-4E7B-ACBE-D0B6874192CF}" type="parTrans" cxnId="{6017156A-067F-41BB-B206-3E7658C55FD4}">
      <dgm:prSet/>
      <dgm:spPr/>
      <dgm:t>
        <a:bodyPr/>
        <a:lstStyle/>
        <a:p>
          <a:endParaRPr lang="en-IN"/>
        </a:p>
      </dgm:t>
    </dgm:pt>
    <dgm:pt modelId="{1EECBACD-43BC-45F6-8A79-BBFEF06CC924}" type="sibTrans" cxnId="{6017156A-067F-41BB-B206-3E7658C55FD4}">
      <dgm:prSet/>
      <dgm:spPr/>
      <dgm:t>
        <a:bodyPr/>
        <a:lstStyle/>
        <a:p>
          <a:endParaRPr lang="en-US"/>
        </a:p>
      </dgm:t>
    </dgm:pt>
    <dgm:pt modelId="{F219A077-4A89-456D-9F1C-4A9C8A3223DC}" type="pres">
      <dgm:prSet presAssocID="{615FF09C-E738-4329-8180-AC5C25D57BA9}" presName="Name0" presStyleCnt="0">
        <dgm:presLayoutVars>
          <dgm:dir/>
          <dgm:resizeHandles val="exact"/>
        </dgm:presLayoutVars>
      </dgm:prSet>
      <dgm:spPr/>
    </dgm:pt>
    <dgm:pt modelId="{179A8A18-0FC4-4968-865B-6FD971293D90}" type="pres">
      <dgm:prSet presAssocID="{9758CE55-E6DC-4F19-B1D9-5A11DA0F2C73}" presName="node" presStyleLbl="node1" presStyleIdx="0" presStyleCnt="1">
        <dgm:presLayoutVars>
          <dgm:bulletEnabled val="1"/>
        </dgm:presLayoutVars>
      </dgm:prSet>
      <dgm:spPr/>
    </dgm:pt>
  </dgm:ptLst>
  <dgm:cxnLst>
    <dgm:cxn modelId="{26EE4B21-9AF3-4704-92CC-B4AF078FCAD6}" type="presOf" srcId="{9758CE55-E6DC-4F19-B1D9-5A11DA0F2C73}" destId="{179A8A18-0FC4-4968-865B-6FD971293D90}" srcOrd="0" destOrd="0" presId="urn:microsoft.com/office/officeart/2005/8/layout/process1"/>
    <dgm:cxn modelId="{6017156A-067F-41BB-B206-3E7658C55FD4}" srcId="{615FF09C-E738-4329-8180-AC5C25D57BA9}" destId="{9758CE55-E6DC-4F19-B1D9-5A11DA0F2C73}" srcOrd="0" destOrd="0" parTransId="{9400F156-FDCF-4E7B-ACBE-D0B6874192CF}" sibTransId="{1EECBACD-43BC-45F6-8A79-BBFEF06CC924}"/>
    <dgm:cxn modelId="{A6D3BB6D-E0F6-4D17-9AE4-CAC61CABA96B}" type="presOf" srcId="{615FF09C-E738-4329-8180-AC5C25D57BA9}" destId="{F219A077-4A89-456D-9F1C-4A9C8A3223DC}" srcOrd="0" destOrd="0" presId="urn:microsoft.com/office/officeart/2005/8/layout/process1"/>
    <dgm:cxn modelId="{2D21B5EB-8BD2-4920-836D-9833F30EB485}" type="presParOf" srcId="{F219A077-4A89-456D-9F1C-4A9C8A3223DC}" destId="{179A8A18-0FC4-4968-865B-6FD971293D90}"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749CCB-3FA1-4D63-9C3D-1640AE0C24F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30E79EFE-66B1-4C86-AC95-BF28F1DF1AD2}">
      <dgm:prSet phldrT="[Text]" phldr="0"/>
      <dgm:spPr/>
      <dgm:t>
        <a:bodyPr/>
        <a:lstStyle/>
        <a:p>
          <a:pPr rtl="0"/>
          <a:r>
            <a:rPr lang="en-US" dirty="0">
              <a:solidFill>
                <a:schemeClr val="tx1"/>
              </a:solidFill>
              <a:latin typeface="Aharoni"/>
            </a:rPr>
            <a:t>SENTIMENT ANALYSIS DAILY</a:t>
          </a:r>
          <a:endParaRPr lang="en-US" dirty="0">
            <a:solidFill>
              <a:schemeClr val="tx1"/>
            </a:solidFill>
          </a:endParaRPr>
        </a:p>
      </dgm:t>
    </dgm:pt>
    <dgm:pt modelId="{3590D608-CB7E-4300-B588-E8250B2B8426}" type="parTrans" cxnId="{B927D01C-5E52-453B-9D2E-C05AC61C8376}">
      <dgm:prSet/>
      <dgm:spPr/>
      <dgm:t>
        <a:bodyPr/>
        <a:lstStyle/>
        <a:p>
          <a:endParaRPr lang="en-IN"/>
        </a:p>
      </dgm:t>
    </dgm:pt>
    <dgm:pt modelId="{EEC5B6C6-7A9A-4859-A662-0E9660040A92}" type="sibTrans" cxnId="{B927D01C-5E52-453B-9D2E-C05AC61C8376}">
      <dgm:prSet/>
      <dgm:spPr/>
      <dgm:t>
        <a:bodyPr/>
        <a:lstStyle/>
        <a:p>
          <a:endParaRPr lang="en-US"/>
        </a:p>
      </dgm:t>
    </dgm:pt>
    <dgm:pt modelId="{CFCAEB10-C24E-4BC1-824D-12940597E7B0}">
      <dgm:prSet phldrT="[Text]" phldr="0"/>
      <dgm:spPr/>
      <dgm:t>
        <a:bodyPr/>
        <a:lstStyle/>
        <a:p>
          <a:pPr rtl="0"/>
          <a:r>
            <a:rPr lang="en-US" dirty="0">
              <a:solidFill>
                <a:schemeClr val="tx1"/>
              </a:solidFill>
              <a:latin typeface="Aharoni"/>
            </a:rPr>
            <a:t>STOCK MARKET DAILY</a:t>
          </a:r>
          <a:endParaRPr lang="en-US" dirty="0">
            <a:solidFill>
              <a:schemeClr val="tx1"/>
            </a:solidFill>
          </a:endParaRPr>
        </a:p>
      </dgm:t>
    </dgm:pt>
    <dgm:pt modelId="{F6F88206-4401-46DC-9729-68E494256E33}" type="parTrans" cxnId="{7F41ABBB-494C-465C-BE0C-C4747E5B0ABB}">
      <dgm:prSet/>
      <dgm:spPr/>
      <dgm:t>
        <a:bodyPr/>
        <a:lstStyle/>
        <a:p>
          <a:endParaRPr lang="en-IN"/>
        </a:p>
      </dgm:t>
    </dgm:pt>
    <dgm:pt modelId="{48386262-FC25-4820-AFFB-15027D4E1234}" type="sibTrans" cxnId="{7F41ABBB-494C-465C-BE0C-C4747E5B0ABB}">
      <dgm:prSet/>
      <dgm:spPr/>
      <dgm:t>
        <a:bodyPr/>
        <a:lstStyle/>
        <a:p>
          <a:endParaRPr lang="en-US"/>
        </a:p>
      </dgm:t>
    </dgm:pt>
    <dgm:pt modelId="{B87633C6-B1BA-45BB-8C43-6F6CDC77BBA7}">
      <dgm:prSet phldrT="[Text]" phldr="0"/>
      <dgm:spPr/>
      <dgm:t>
        <a:bodyPr/>
        <a:lstStyle/>
        <a:p>
          <a:r>
            <a:rPr lang="en-US">
              <a:solidFill>
                <a:schemeClr val="tx1"/>
              </a:solidFill>
              <a:latin typeface="Aharoni"/>
            </a:rPr>
            <a:t>LSTM</a:t>
          </a:r>
          <a:endParaRPr lang="en-US">
            <a:solidFill>
              <a:schemeClr val="tx1"/>
            </a:solidFill>
          </a:endParaRPr>
        </a:p>
      </dgm:t>
    </dgm:pt>
    <dgm:pt modelId="{82E53038-D059-4239-B42F-F499B8ECB885}" type="parTrans" cxnId="{F42CEDEC-ED26-4FFC-AB6C-7402BB663148}">
      <dgm:prSet/>
      <dgm:spPr/>
      <dgm:t>
        <a:bodyPr/>
        <a:lstStyle/>
        <a:p>
          <a:endParaRPr lang="en-IN"/>
        </a:p>
      </dgm:t>
    </dgm:pt>
    <dgm:pt modelId="{4888C2F5-B71B-49A0-AB50-11810E6741D7}" type="sibTrans" cxnId="{F42CEDEC-ED26-4FFC-AB6C-7402BB663148}">
      <dgm:prSet/>
      <dgm:spPr/>
      <dgm:t>
        <a:bodyPr/>
        <a:lstStyle/>
        <a:p>
          <a:endParaRPr lang="en-IN"/>
        </a:p>
      </dgm:t>
    </dgm:pt>
    <dgm:pt modelId="{F9D11F24-91BA-4817-BB3D-9DED65B905F6}" type="pres">
      <dgm:prSet presAssocID="{BB749CCB-3FA1-4D63-9C3D-1640AE0C24FA}" presName="Name0" presStyleCnt="0">
        <dgm:presLayoutVars>
          <dgm:dir/>
          <dgm:resizeHandles val="exact"/>
        </dgm:presLayoutVars>
      </dgm:prSet>
      <dgm:spPr/>
    </dgm:pt>
    <dgm:pt modelId="{37FA8A05-6F30-416F-9C71-F862D0541A72}" type="pres">
      <dgm:prSet presAssocID="{BB749CCB-3FA1-4D63-9C3D-1640AE0C24FA}" presName="vNodes" presStyleCnt="0"/>
      <dgm:spPr/>
    </dgm:pt>
    <dgm:pt modelId="{5FE4CE86-9475-4BD7-AB53-895FFD8E8DCD}" type="pres">
      <dgm:prSet presAssocID="{30E79EFE-66B1-4C86-AC95-BF28F1DF1AD2}" presName="node" presStyleLbl="node1" presStyleIdx="0" presStyleCnt="3">
        <dgm:presLayoutVars>
          <dgm:bulletEnabled val="1"/>
        </dgm:presLayoutVars>
      </dgm:prSet>
      <dgm:spPr/>
    </dgm:pt>
    <dgm:pt modelId="{16BC2721-96F7-497C-B914-5357454BA097}" type="pres">
      <dgm:prSet presAssocID="{EEC5B6C6-7A9A-4859-A662-0E9660040A92}" presName="spacerT" presStyleCnt="0"/>
      <dgm:spPr/>
    </dgm:pt>
    <dgm:pt modelId="{0F30E93C-E2CE-4516-ACC7-77440E895355}" type="pres">
      <dgm:prSet presAssocID="{EEC5B6C6-7A9A-4859-A662-0E9660040A92}" presName="sibTrans" presStyleLbl="sibTrans2D1" presStyleIdx="0" presStyleCnt="2"/>
      <dgm:spPr/>
    </dgm:pt>
    <dgm:pt modelId="{F44FAD8B-11B8-405C-B6D0-00DB9CA95477}" type="pres">
      <dgm:prSet presAssocID="{EEC5B6C6-7A9A-4859-A662-0E9660040A92}" presName="spacerB" presStyleCnt="0"/>
      <dgm:spPr/>
    </dgm:pt>
    <dgm:pt modelId="{2760EFD8-2AAC-4F44-923C-20130D69C70D}" type="pres">
      <dgm:prSet presAssocID="{CFCAEB10-C24E-4BC1-824D-12940597E7B0}" presName="node" presStyleLbl="node1" presStyleIdx="1" presStyleCnt="3">
        <dgm:presLayoutVars>
          <dgm:bulletEnabled val="1"/>
        </dgm:presLayoutVars>
      </dgm:prSet>
      <dgm:spPr/>
    </dgm:pt>
    <dgm:pt modelId="{3367B556-B857-42B6-A747-72B5E93DAF85}" type="pres">
      <dgm:prSet presAssocID="{BB749CCB-3FA1-4D63-9C3D-1640AE0C24FA}" presName="sibTransLast" presStyleLbl="sibTrans2D1" presStyleIdx="1" presStyleCnt="2"/>
      <dgm:spPr/>
    </dgm:pt>
    <dgm:pt modelId="{499BE1E7-F368-430C-B03F-28C018D10036}" type="pres">
      <dgm:prSet presAssocID="{BB749CCB-3FA1-4D63-9C3D-1640AE0C24FA}" presName="connectorText" presStyleLbl="sibTrans2D1" presStyleIdx="1" presStyleCnt="2"/>
      <dgm:spPr/>
    </dgm:pt>
    <dgm:pt modelId="{C6E16667-6C13-4AEE-81BA-AA9D0968D989}" type="pres">
      <dgm:prSet presAssocID="{BB749CCB-3FA1-4D63-9C3D-1640AE0C24FA}" presName="lastNode" presStyleLbl="node1" presStyleIdx="2" presStyleCnt="3">
        <dgm:presLayoutVars>
          <dgm:bulletEnabled val="1"/>
        </dgm:presLayoutVars>
      </dgm:prSet>
      <dgm:spPr/>
    </dgm:pt>
  </dgm:ptLst>
  <dgm:cxnLst>
    <dgm:cxn modelId="{5F19E70B-5E00-422B-AB4C-F71CE15A0907}" type="presOf" srcId="{BB749CCB-3FA1-4D63-9C3D-1640AE0C24FA}" destId="{F9D11F24-91BA-4817-BB3D-9DED65B905F6}" srcOrd="0" destOrd="0" presId="urn:microsoft.com/office/officeart/2005/8/layout/equation2"/>
    <dgm:cxn modelId="{B927D01C-5E52-453B-9D2E-C05AC61C8376}" srcId="{BB749CCB-3FA1-4D63-9C3D-1640AE0C24FA}" destId="{30E79EFE-66B1-4C86-AC95-BF28F1DF1AD2}" srcOrd="0" destOrd="0" parTransId="{3590D608-CB7E-4300-B588-E8250B2B8426}" sibTransId="{EEC5B6C6-7A9A-4859-A662-0E9660040A92}"/>
    <dgm:cxn modelId="{76ACFE5E-6967-47F3-87BE-CDF5C13E2083}" type="presOf" srcId="{CFCAEB10-C24E-4BC1-824D-12940597E7B0}" destId="{2760EFD8-2AAC-4F44-923C-20130D69C70D}" srcOrd="0" destOrd="0" presId="urn:microsoft.com/office/officeart/2005/8/layout/equation2"/>
    <dgm:cxn modelId="{8E089673-BE0D-4451-860A-5C4C216333F4}" type="presOf" srcId="{30E79EFE-66B1-4C86-AC95-BF28F1DF1AD2}" destId="{5FE4CE86-9475-4BD7-AB53-895FFD8E8DCD}" srcOrd="0" destOrd="0" presId="urn:microsoft.com/office/officeart/2005/8/layout/equation2"/>
    <dgm:cxn modelId="{F9C01285-8F0C-4F22-AC71-3ACE983B592E}" type="presOf" srcId="{B87633C6-B1BA-45BB-8C43-6F6CDC77BBA7}" destId="{C6E16667-6C13-4AEE-81BA-AA9D0968D989}" srcOrd="0" destOrd="0" presId="urn:microsoft.com/office/officeart/2005/8/layout/equation2"/>
    <dgm:cxn modelId="{127FB38D-B374-4D09-A33F-8FBFFFE9F41D}" type="presOf" srcId="{48386262-FC25-4820-AFFB-15027D4E1234}" destId="{3367B556-B857-42B6-A747-72B5E93DAF85}" srcOrd="0" destOrd="0" presId="urn:microsoft.com/office/officeart/2005/8/layout/equation2"/>
    <dgm:cxn modelId="{77D66A96-4D57-4B6F-BC2E-FADD414B8D2C}" type="presOf" srcId="{EEC5B6C6-7A9A-4859-A662-0E9660040A92}" destId="{0F30E93C-E2CE-4516-ACC7-77440E895355}" srcOrd="0" destOrd="0" presId="urn:microsoft.com/office/officeart/2005/8/layout/equation2"/>
    <dgm:cxn modelId="{7F41ABBB-494C-465C-BE0C-C4747E5B0ABB}" srcId="{BB749CCB-3FA1-4D63-9C3D-1640AE0C24FA}" destId="{CFCAEB10-C24E-4BC1-824D-12940597E7B0}" srcOrd="1" destOrd="0" parTransId="{F6F88206-4401-46DC-9729-68E494256E33}" sibTransId="{48386262-FC25-4820-AFFB-15027D4E1234}"/>
    <dgm:cxn modelId="{F42CEDEC-ED26-4FFC-AB6C-7402BB663148}" srcId="{BB749CCB-3FA1-4D63-9C3D-1640AE0C24FA}" destId="{B87633C6-B1BA-45BB-8C43-6F6CDC77BBA7}" srcOrd="2" destOrd="0" parTransId="{82E53038-D059-4239-B42F-F499B8ECB885}" sibTransId="{4888C2F5-B71B-49A0-AB50-11810E6741D7}"/>
    <dgm:cxn modelId="{D3B87AF1-B4E2-470B-AC9D-4BC1D0FD53C6}" type="presOf" srcId="{48386262-FC25-4820-AFFB-15027D4E1234}" destId="{499BE1E7-F368-430C-B03F-28C018D10036}" srcOrd="1" destOrd="0" presId="urn:microsoft.com/office/officeart/2005/8/layout/equation2"/>
    <dgm:cxn modelId="{C8BD534F-CCB4-4AB1-A67A-8E70EE9E8A9B}" type="presParOf" srcId="{F9D11F24-91BA-4817-BB3D-9DED65B905F6}" destId="{37FA8A05-6F30-416F-9C71-F862D0541A72}" srcOrd="0" destOrd="0" presId="urn:microsoft.com/office/officeart/2005/8/layout/equation2"/>
    <dgm:cxn modelId="{F57B956F-1CB9-4C6B-9794-DEBDB3742A97}" type="presParOf" srcId="{37FA8A05-6F30-416F-9C71-F862D0541A72}" destId="{5FE4CE86-9475-4BD7-AB53-895FFD8E8DCD}" srcOrd="0" destOrd="0" presId="urn:microsoft.com/office/officeart/2005/8/layout/equation2"/>
    <dgm:cxn modelId="{F3F1B3E5-B609-46A8-84B2-7CB82FA7C18F}" type="presParOf" srcId="{37FA8A05-6F30-416F-9C71-F862D0541A72}" destId="{16BC2721-96F7-497C-B914-5357454BA097}" srcOrd="1" destOrd="0" presId="urn:microsoft.com/office/officeart/2005/8/layout/equation2"/>
    <dgm:cxn modelId="{73CC5307-3D33-4676-95FB-D4DDD4D80EB7}" type="presParOf" srcId="{37FA8A05-6F30-416F-9C71-F862D0541A72}" destId="{0F30E93C-E2CE-4516-ACC7-77440E895355}" srcOrd="2" destOrd="0" presId="urn:microsoft.com/office/officeart/2005/8/layout/equation2"/>
    <dgm:cxn modelId="{2F557AC0-8C24-4CBC-AAAB-487B9ECA4A53}" type="presParOf" srcId="{37FA8A05-6F30-416F-9C71-F862D0541A72}" destId="{F44FAD8B-11B8-405C-B6D0-00DB9CA95477}" srcOrd="3" destOrd="0" presId="urn:microsoft.com/office/officeart/2005/8/layout/equation2"/>
    <dgm:cxn modelId="{B216A6E7-A4E5-4FB1-9325-4F6A5E66ABD5}" type="presParOf" srcId="{37FA8A05-6F30-416F-9C71-F862D0541A72}" destId="{2760EFD8-2AAC-4F44-923C-20130D69C70D}" srcOrd="4" destOrd="0" presId="urn:microsoft.com/office/officeart/2005/8/layout/equation2"/>
    <dgm:cxn modelId="{7E0FBCAD-0464-47B3-9608-B75BE19118C5}" type="presParOf" srcId="{F9D11F24-91BA-4817-BB3D-9DED65B905F6}" destId="{3367B556-B857-42B6-A747-72B5E93DAF85}" srcOrd="1" destOrd="0" presId="urn:microsoft.com/office/officeart/2005/8/layout/equation2"/>
    <dgm:cxn modelId="{BB01360F-0EA2-473E-9717-78D3EA8762B1}" type="presParOf" srcId="{3367B556-B857-42B6-A747-72B5E93DAF85}" destId="{499BE1E7-F368-430C-B03F-28C018D10036}" srcOrd="0" destOrd="0" presId="urn:microsoft.com/office/officeart/2005/8/layout/equation2"/>
    <dgm:cxn modelId="{14E31DDD-37AC-481B-997D-EA19F8A3C2ED}" type="presParOf" srcId="{F9D11F24-91BA-4817-BB3D-9DED65B905F6}" destId="{C6E16667-6C13-4AEE-81BA-AA9D0968D989}" srcOrd="2"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E8379F-81C6-4A9D-8629-EEF2D12235C9}" type="doc">
      <dgm:prSet loTypeId="urn:microsoft.com/office/officeart/2005/8/layout/process2" loCatId="process" qsTypeId="urn:microsoft.com/office/officeart/2005/8/quickstyle/simple1" qsCatId="simple" csTypeId="urn:microsoft.com/office/officeart/2005/8/colors/accent1_2" csCatId="accent1" phldr="1"/>
      <dgm:spPr/>
    </dgm:pt>
    <dgm:pt modelId="{3EFBE976-CB7B-4444-9634-0A8CC2D79665}">
      <dgm:prSet phldrT="[Text]" phldr="0"/>
      <dgm:spPr/>
      <dgm:t>
        <a:bodyPr/>
        <a:lstStyle/>
        <a:p>
          <a:r>
            <a:rPr lang="en-US" dirty="0">
              <a:solidFill>
                <a:schemeClr val="tx1"/>
              </a:solidFill>
              <a:latin typeface="Aharoni"/>
            </a:rPr>
            <a:t>PROCESSING</a:t>
          </a:r>
          <a:endParaRPr lang="en-US" dirty="0">
            <a:solidFill>
              <a:schemeClr val="tx1"/>
            </a:solidFill>
          </a:endParaRPr>
        </a:p>
      </dgm:t>
    </dgm:pt>
    <dgm:pt modelId="{393614D2-AB74-476A-B523-CD2CD33EC7DE}" type="parTrans" cxnId="{CBC4B739-549A-4304-83A2-7F60F0D69B94}">
      <dgm:prSet/>
      <dgm:spPr/>
    </dgm:pt>
    <dgm:pt modelId="{42D7BF64-54BC-4BBC-9B01-5EAE4161AB8C}" type="sibTrans" cxnId="{CBC4B739-549A-4304-83A2-7F60F0D69B94}">
      <dgm:prSet/>
      <dgm:spPr/>
      <dgm:t>
        <a:bodyPr/>
        <a:lstStyle/>
        <a:p>
          <a:endParaRPr lang="en-US"/>
        </a:p>
      </dgm:t>
    </dgm:pt>
    <dgm:pt modelId="{56993405-ECE5-4E43-9257-6CE898C30DDA}">
      <dgm:prSet phldrT="[Text]" phldr="0"/>
      <dgm:spPr/>
      <dgm:t>
        <a:bodyPr/>
        <a:lstStyle/>
        <a:p>
          <a:r>
            <a:rPr lang="en-US">
              <a:solidFill>
                <a:schemeClr val="tx1"/>
              </a:solidFill>
              <a:latin typeface="Aharoni"/>
            </a:rPr>
            <a:t>PREDCITION</a:t>
          </a:r>
          <a:endParaRPr lang="en-US">
            <a:solidFill>
              <a:schemeClr val="tx1"/>
            </a:solidFill>
          </a:endParaRPr>
        </a:p>
      </dgm:t>
    </dgm:pt>
    <dgm:pt modelId="{87E96160-CBDF-407A-BDCC-E926BD8A192A}" type="parTrans" cxnId="{A1DFB36E-614A-43F9-A9C7-A24404051B77}">
      <dgm:prSet/>
      <dgm:spPr/>
    </dgm:pt>
    <dgm:pt modelId="{6AD6FFC4-4F34-47CB-8920-0795052F13D7}" type="sibTrans" cxnId="{A1DFB36E-614A-43F9-A9C7-A24404051B77}">
      <dgm:prSet/>
      <dgm:spPr/>
      <dgm:t>
        <a:bodyPr/>
        <a:lstStyle/>
        <a:p>
          <a:endParaRPr lang="en-US"/>
        </a:p>
      </dgm:t>
    </dgm:pt>
    <dgm:pt modelId="{30CF7F66-B5EF-4309-8FBB-A08121EC41D8}" type="pres">
      <dgm:prSet presAssocID="{B7E8379F-81C6-4A9D-8629-EEF2D12235C9}" presName="linearFlow" presStyleCnt="0">
        <dgm:presLayoutVars>
          <dgm:resizeHandles val="exact"/>
        </dgm:presLayoutVars>
      </dgm:prSet>
      <dgm:spPr/>
    </dgm:pt>
    <dgm:pt modelId="{C92871E5-3DF7-403B-9C05-CE391BF84123}" type="pres">
      <dgm:prSet presAssocID="{3EFBE976-CB7B-4444-9634-0A8CC2D79665}" presName="node" presStyleLbl="node1" presStyleIdx="0" presStyleCnt="2">
        <dgm:presLayoutVars>
          <dgm:bulletEnabled val="1"/>
        </dgm:presLayoutVars>
      </dgm:prSet>
      <dgm:spPr/>
    </dgm:pt>
    <dgm:pt modelId="{8F90D23B-CD4F-46D7-9540-CE6EFAEE592E}" type="pres">
      <dgm:prSet presAssocID="{42D7BF64-54BC-4BBC-9B01-5EAE4161AB8C}" presName="sibTrans" presStyleLbl="sibTrans2D1" presStyleIdx="0" presStyleCnt="1"/>
      <dgm:spPr/>
    </dgm:pt>
    <dgm:pt modelId="{5EDF4F71-9478-443A-9777-A8257E27FE4D}" type="pres">
      <dgm:prSet presAssocID="{42D7BF64-54BC-4BBC-9B01-5EAE4161AB8C}" presName="connectorText" presStyleLbl="sibTrans2D1" presStyleIdx="0" presStyleCnt="1"/>
      <dgm:spPr/>
    </dgm:pt>
    <dgm:pt modelId="{ED3A0A38-4C3E-4E81-9B05-7FC8F7A8CB8B}" type="pres">
      <dgm:prSet presAssocID="{56993405-ECE5-4E43-9257-6CE898C30DDA}" presName="node" presStyleLbl="node1" presStyleIdx="1" presStyleCnt="2">
        <dgm:presLayoutVars>
          <dgm:bulletEnabled val="1"/>
        </dgm:presLayoutVars>
      </dgm:prSet>
      <dgm:spPr/>
    </dgm:pt>
  </dgm:ptLst>
  <dgm:cxnLst>
    <dgm:cxn modelId="{40FC9D2E-C78F-4118-BBBB-01EDE19D59DE}" type="presOf" srcId="{42D7BF64-54BC-4BBC-9B01-5EAE4161AB8C}" destId="{8F90D23B-CD4F-46D7-9540-CE6EFAEE592E}" srcOrd="0" destOrd="0" presId="urn:microsoft.com/office/officeart/2005/8/layout/process2"/>
    <dgm:cxn modelId="{CBC4B739-549A-4304-83A2-7F60F0D69B94}" srcId="{B7E8379F-81C6-4A9D-8629-EEF2D12235C9}" destId="{3EFBE976-CB7B-4444-9634-0A8CC2D79665}" srcOrd="0" destOrd="0" parTransId="{393614D2-AB74-476A-B523-CD2CD33EC7DE}" sibTransId="{42D7BF64-54BC-4BBC-9B01-5EAE4161AB8C}"/>
    <dgm:cxn modelId="{FB36343B-200D-407F-A3A0-74BAC81D3C34}" type="presOf" srcId="{42D7BF64-54BC-4BBC-9B01-5EAE4161AB8C}" destId="{5EDF4F71-9478-443A-9777-A8257E27FE4D}" srcOrd="1" destOrd="0" presId="urn:microsoft.com/office/officeart/2005/8/layout/process2"/>
    <dgm:cxn modelId="{A1DFB36E-614A-43F9-A9C7-A24404051B77}" srcId="{B7E8379F-81C6-4A9D-8629-EEF2D12235C9}" destId="{56993405-ECE5-4E43-9257-6CE898C30DDA}" srcOrd="1" destOrd="0" parTransId="{87E96160-CBDF-407A-BDCC-E926BD8A192A}" sibTransId="{6AD6FFC4-4F34-47CB-8920-0795052F13D7}"/>
    <dgm:cxn modelId="{26E6A5CF-B96F-49EF-A31A-38FABB39B1FD}" type="presOf" srcId="{B7E8379F-81C6-4A9D-8629-EEF2D12235C9}" destId="{30CF7F66-B5EF-4309-8FBB-A08121EC41D8}" srcOrd="0" destOrd="0" presId="urn:microsoft.com/office/officeart/2005/8/layout/process2"/>
    <dgm:cxn modelId="{D5FD46F3-4173-45B4-BF3B-773CC034FC77}" type="presOf" srcId="{3EFBE976-CB7B-4444-9634-0A8CC2D79665}" destId="{C92871E5-3DF7-403B-9C05-CE391BF84123}" srcOrd="0" destOrd="0" presId="urn:microsoft.com/office/officeart/2005/8/layout/process2"/>
    <dgm:cxn modelId="{37F029F8-B7AB-406A-84FE-06A9367D38AA}" type="presOf" srcId="{56993405-ECE5-4E43-9257-6CE898C30DDA}" destId="{ED3A0A38-4C3E-4E81-9B05-7FC8F7A8CB8B}" srcOrd="0" destOrd="0" presId="urn:microsoft.com/office/officeart/2005/8/layout/process2"/>
    <dgm:cxn modelId="{22AA15BE-B561-4E8F-A2FB-B31D4ACC0CEA}" type="presParOf" srcId="{30CF7F66-B5EF-4309-8FBB-A08121EC41D8}" destId="{C92871E5-3DF7-403B-9C05-CE391BF84123}" srcOrd="0" destOrd="0" presId="urn:microsoft.com/office/officeart/2005/8/layout/process2"/>
    <dgm:cxn modelId="{DFA49F5E-9E4C-4E75-83CE-A6CB4556FEAE}" type="presParOf" srcId="{30CF7F66-B5EF-4309-8FBB-A08121EC41D8}" destId="{8F90D23B-CD4F-46D7-9540-CE6EFAEE592E}" srcOrd="1" destOrd="0" presId="urn:microsoft.com/office/officeart/2005/8/layout/process2"/>
    <dgm:cxn modelId="{80287F14-4E7C-434B-903F-E7E2C6EA193C}" type="presParOf" srcId="{8F90D23B-CD4F-46D7-9540-CE6EFAEE592E}" destId="{5EDF4F71-9478-443A-9777-A8257E27FE4D}" srcOrd="0" destOrd="0" presId="urn:microsoft.com/office/officeart/2005/8/layout/process2"/>
    <dgm:cxn modelId="{A47DD004-95AF-4A8F-891F-1BE9BBF8704E}" type="presParOf" srcId="{30CF7F66-B5EF-4309-8FBB-A08121EC41D8}" destId="{ED3A0A38-4C3E-4E81-9B05-7FC8F7A8CB8B}" srcOrd="2" destOrd="0" presId="urn:microsoft.com/office/officeart/2005/8/layout/process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84D2C-632E-42C5-B8C0-315C0626C0E8}">
      <dsp:nvSpPr>
        <dsp:cNvPr id="0" name=""/>
        <dsp:cNvSpPr/>
      </dsp:nvSpPr>
      <dsp:spPr>
        <a:xfrm>
          <a:off x="5303920" y="2831744"/>
          <a:ext cx="4154062" cy="480635"/>
        </a:xfrm>
        <a:custGeom>
          <a:avLst/>
          <a:gdLst/>
          <a:ahLst/>
          <a:cxnLst/>
          <a:rect l="0" t="0" r="0" b="0"/>
          <a:pathLst>
            <a:path>
              <a:moveTo>
                <a:pt x="0" y="0"/>
              </a:moveTo>
              <a:lnTo>
                <a:pt x="0" y="240317"/>
              </a:lnTo>
              <a:lnTo>
                <a:pt x="4154062" y="240317"/>
              </a:lnTo>
              <a:lnTo>
                <a:pt x="4154062" y="480635"/>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40A73F-DD87-49DA-B0FC-04739594E611}">
      <dsp:nvSpPr>
        <dsp:cNvPr id="0" name=""/>
        <dsp:cNvSpPr/>
      </dsp:nvSpPr>
      <dsp:spPr>
        <a:xfrm>
          <a:off x="5303920" y="2831744"/>
          <a:ext cx="1384687" cy="480635"/>
        </a:xfrm>
        <a:custGeom>
          <a:avLst/>
          <a:gdLst/>
          <a:ahLst/>
          <a:cxnLst/>
          <a:rect l="0" t="0" r="0" b="0"/>
          <a:pathLst>
            <a:path>
              <a:moveTo>
                <a:pt x="0" y="0"/>
              </a:moveTo>
              <a:lnTo>
                <a:pt x="0" y="240317"/>
              </a:lnTo>
              <a:lnTo>
                <a:pt x="1384687" y="240317"/>
              </a:lnTo>
              <a:lnTo>
                <a:pt x="1384687" y="480635"/>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3D9507-B939-4507-AC2A-F2276099FA0A}">
      <dsp:nvSpPr>
        <dsp:cNvPr id="0" name=""/>
        <dsp:cNvSpPr/>
      </dsp:nvSpPr>
      <dsp:spPr>
        <a:xfrm>
          <a:off x="3919232" y="2831744"/>
          <a:ext cx="1384687" cy="480635"/>
        </a:xfrm>
        <a:custGeom>
          <a:avLst/>
          <a:gdLst/>
          <a:ahLst/>
          <a:cxnLst/>
          <a:rect l="0" t="0" r="0" b="0"/>
          <a:pathLst>
            <a:path>
              <a:moveTo>
                <a:pt x="1384687" y="0"/>
              </a:moveTo>
              <a:lnTo>
                <a:pt x="1384687" y="240317"/>
              </a:lnTo>
              <a:lnTo>
                <a:pt x="0" y="240317"/>
              </a:lnTo>
              <a:lnTo>
                <a:pt x="0" y="480635"/>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C8315-FCE5-4CEE-B4C3-1F0916AAF766}">
      <dsp:nvSpPr>
        <dsp:cNvPr id="0" name=""/>
        <dsp:cNvSpPr/>
      </dsp:nvSpPr>
      <dsp:spPr>
        <a:xfrm>
          <a:off x="1149857" y="2831744"/>
          <a:ext cx="4154062" cy="480635"/>
        </a:xfrm>
        <a:custGeom>
          <a:avLst/>
          <a:gdLst/>
          <a:ahLst/>
          <a:cxnLst/>
          <a:rect l="0" t="0" r="0" b="0"/>
          <a:pathLst>
            <a:path>
              <a:moveTo>
                <a:pt x="4154062" y="0"/>
              </a:moveTo>
              <a:lnTo>
                <a:pt x="4154062" y="240317"/>
              </a:lnTo>
              <a:lnTo>
                <a:pt x="0" y="240317"/>
              </a:lnTo>
              <a:lnTo>
                <a:pt x="0" y="480635"/>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1F7BC2-57C6-435F-ACD8-CD5A3644BF44}">
      <dsp:nvSpPr>
        <dsp:cNvPr id="0" name=""/>
        <dsp:cNvSpPr/>
      </dsp:nvSpPr>
      <dsp:spPr>
        <a:xfrm>
          <a:off x="4159550" y="1687374"/>
          <a:ext cx="2288739" cy="1144369"/>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haroni"/>
            </a:rPr>
            <a:t>Prediction of Market trends</a:t>
          </a:r>
          <a:endParaRPr lang="en-US" sz="1700" kern="1200" dirty="0"/>
        </a:p>
      </dsp:txBody>
      <dsp:txXfrm>
        <a:off x="4159550" y="1687374"/>
        <a:ext cx="2288739" cy="1144369"/>
      </dsp:txXfrm>
    </dsp:sp>
    <dsp:sp modelId="{827983B0-9143-4D54-BC9B-45B9A227D40F}">
      <dsp:nvSpPr>
        <dsp:cNvPr id="0" name=""/>
        <dsp:cNvSpPr/>
      </dsp:nvSpPr>
      <dsp:spPr>
        <a:xfrm>
          <a:off x="5487" y="3312380"/>
          <a:ext cx="2288739" cy="11443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Aharoni"/>
            </a:rPr>
            <a:t>Introduction</a:t>
          </a:r>
          <a:r>
            <a:rPr lang="en-US" sz="1700" b="1" kern="1200" dirty="0"/>
            <a:t> to Indian markets and factors affecting </a:t>
          </a:r>
          <a:r>
            <a:rPr lang="en-US" sz="1700" b="1" kern="1200" dirty="0">
              <a:latin typeface="Aharoni"/>
            </a:rPr>
            <a:t>.</a:t>
          </a:r>
          <a:endParaRPr lang="en-US" sz="1700" b="1" kern="1200" dirty="0"/>
        </a:p>
      </dsp:txBody>
      <dsp:txXfrm>
        <a:off x="5487" y="3312380"/>
        <a:ext cx="2288739" cy="1144369"/>
      </dsp:txXfrm>
    </dsp:sp>
    <dsp:sp modelId="{9E0C2C3C-C82C-48FC-B835-97BB376EE105}">
      <dsp:nvSpPr>
        <dsp:cNvPr id="0" name=""/>
        <dsp:cNvSpPr/>
      </dsp:nvSpPr>
      <dsp:spPr>
        <a:xfrm>
          <a:off x="2774862" y="3312380"/>
          <a:ext cx="2288739" cy="11443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haroni"/>
            </a:rPr>
            <a:t>Sentimental Analysis and its Influence </a:t>
          </a:r>
          <a:endParaRPr lang="en-US" sz="1700" kern="1200" dirty="0"/>
        </a:p>
      </dsp:txBody>
      <dsp:txXfrm>
        <a:off x="2774862" y="3312380"/>
        <a:ext cx="2288739" cy="1144369"/>
      </dsp:txXfrm>
    </dsp:sp>
    <dsp:sp modelId="{A8FEEF26-EFC6-4948-812D-03A29B392866}">
      <dsp:nvSpPr>
        <dsp:cNvPr id="0" name=""/>
        <dsp:cNvSpPr/>
      </dsp:nvSpPr>
      <dsp:spPr>
        <a:xfrm>
          <a:off x="5544237" y="3312380"/>
          <a:ext cx="2288739" cy="11443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haroni"/>
            </a:rPr>
            <a:t>Module Development process</a:t>
          </a:r>
          <a:endParaRPr lang="en-US" sz="1700" kern="1200" dirty="0"/>
        </a:p>
      </dsp:txBody>
      <dsp:txXfrm>
        <a:off x="5544237" y="3312380"/>
        <a:ext cx="2288739" cy="1144369"/>
      </dsp:txXfrm>
    </dsp:sp>
    <dsp:sp modelId="{BB16DB81-832C-4E7B-9D54-54BEC45ED933}">
      <dsp:nvSpPr>
        <dsp:cNvPr id="0" name=""/>
        <dsp:cNvSpPr/>
      </dsp:nvSpPr>
      <dsp:spPr>
        <a:xfrm>
          <a:off x="8313612" y="3312380"/>
          <a:ext cx="2288739" cy="11443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haroni"/>
            </a:rPr>
            <a:t> Algorithm Comparisons</a:t>
          </a:r>
        </a:p>
      </dsp:txBody>
      <dsp:txXfrm>
        <a:off x="8313612" y="3312380"/>
        <a:ext cx="2288739" cy="114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47BE2-BFC9-4E80-A81E-0FB231A06284}">
      <dsp:nvSpPr>
        <dsp:cNvPr id="0" name=""/>
        <dsp:cNvSpPr/>
      </dsp:nvSpPr>
      <dsp:spPr>
        <a:xfrm>
          <a:off x="570042" y="0"/>
          <a:ext cx="1707777" cy="170777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39D71-3E53-4B4F-A072-949B6426EABC}">
      <dsp:nvSpPr>
        <dsp:cNvPr id="0" name=""/>
        <dsp:cNvSpPr/>
      </dsp:nvSpPr>
      <dsp:spPr>
        <a:xfrm>
          <a:off x="1423931" y="171694"/>
          <a:ext cx="1110055" cy="40426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haroni"/>
            </a:rPr>
            <a:t>POSITIVE</a:t>
          </a:r>
          <a:endParaRPr lang="en-US" sz="1400" kern="1200"/>
        </a:p>
      </dsp:txBody>
      <dsp:txXfrm>
        <a:off x="1443665" y="191428"/>
        <a:ext cx="1070587" cy="364794"/>
      </dsp:txXfrm>
    </dsp:sp>
    <dsp:sp modelId="{3B5B8661-373D-4386-914E-1E1C98D88C0E}">
      <dsp:nvSpPr>
        <dsp:cNvPr id="0" name=""/>
        <dsp:cNvSpPr/>
      </dsp:nvSpPr>
      <dsp:spPr>
        <a:xfrm>
          <a:off x="1423931" y="626490"/>
          <a:ext cx="1110055" cy="40426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haroni"/>
            </a:rPr>
            <a:t>NEGATIVE</a:t>
          </a:r>
          <a:endParaRPr lang="en-US" sz="1400" kern="1200"/>
        </a:p>
      </dsp:txBody>
      <dsp:txXfrm>
        <a:off x="1443665" y="646224"/>
        <a:ext cx="1070587" cy="364794"/>
      </dsp:txXfrm>
    </dsp:sp>
    <dsp:sp modelId="{B5AA30CD-A275-4D77-9874-7044F9E5B241}">
      <dsp:nvSpPr>
        <dsp:cNvPr id="0" name=""/>
        <dsp:cNvSpPr/>
      </dsp:nvSpPr>
      <dsp:spPr>
        <a:xfrm>
          <a:off x="1423931" y="1081286"/>
          <a:ext cx="1110055" cy="40426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haroni"/>
            </a:rPr>
            <a:t>NEUTRAL</a:t>
          </a:r>
          <a:endParaRPr lang="en-US" sz="1400" kern="1200"/>
        </a:p>
      </dsp:txBody>
      <dsp:txXfrm>
        <a:off x="1443665" y="1101020"/>
        <a:ext cx="1070587" cy="364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8A18-0FC4-4968-865B-6FD971293D90}">
      <dsp:nvSpPr>
        <dsp:cNvPr id="0" name=""/>
        <dsp:cNvSpPr/>
      </dsp:nvSpPr>
      <dsp:spPr>
        <a:xfrm>
          <a:off x="0" y="444874"/>
          <a:ext cx="1905000" cy="1143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chemeClr val="tx1"/>
              </a:solidFill>
              <a:latin typeface="Aharoni"/>
            </a:rPr>
            <a:t>FORUM TEXT</a:t>
          </a:r>
          <a:endParaRPr lang="en-US" sz="3200" kern="1200" dirty="0">
            <a:solidFill>
              <a:schemeClr val="tx1"/>
            </a:solidFill>
          </a:endParaRPr>
        </a:p>
      </dsp:txBody>
      <dsp:txXfrm>
        <a:off x="33477" y="478351"/>
        <a:ext cx="1838046" cy="1076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4CE86-9475-4BD7-AB53-895FFD8E8DCD}">
      <dsp:nvSpPr>
        <dsp:cNvPr id="0" name=""/>
        <dsp:cNvSpPr/>
      </dsp:nvSpPr>
      <dsp:spPr>
        <a:xfrm>
          <a:off x="3405" y="126242"/>
          <a:ext cx="1208966" cy="1208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latin typeface="Aharoni"/>
            </a:rPr>
            <a:t>SENTIMENT ANALYSIS DAILY</a:t>
          </a:r>
          <a:endParaRPr lang="en-US" sz="1200" kern="1200" dirty="0">
            <a:solidFill>
              <a:schemeClr val="tx1"/>
            </a:solidFill>
          </a:endParaRPr>
        </a:p>
      </dsp:txBody>
      <dsp:txXfrm>
        <a:off x="180454" y="303291"/>
        <a:ext cx="854868" cy="854868"/>
      </dsp:txXfrm>
    </dsp:sp>
    <dsp:sp modelId="{0F30E93C-E2CE-4516-ACC7-77440E895355}">
      <dsp:nvSpPr>
        <dsp:cNvPr id="0" name=""/>
        <dsp:cNvSpPr/>
      </dsp:nvSpPr>
      <dsp:spPr>
        <a:xfrm>
          <a:off x="257288" y="1433376"/>
          <a:ext cx="701200" cy="70120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50232" y="1701515"/>
        <a:ext cx="515312" cy="164922"/>
      </dsp:txXfrm>
    </dsp:sp>
    <dsp:sp modelId="{2760EFD8-2AAC-4F44-923C-20130D69C70D}">
      <dsp:nvSpPr>
        <dsp:cNvPr id="0" name=""/>
        <dsp:cNvSpPr/>
      </dsp:nvSpPr>
      <dsp:spPr>
        <a:xfrm>
          <a:off x="3405" y="2232744"/>
          <a:ext cx="1208966" cy="1208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latin typeface="Aharoni"/>
            </a:rPr>
            <a:t>STOCK MARKET DAILY</a:t>
          </a:r>
          <a:endParaRPr lang="en-US" sz="1200" kern="1200" dirty="0">
            <a:solidFill>
              <a:schemeClr val="tx1"/>
            </a:solidFill>
          </a:endParaRPr>
        </a:p>
      </dsp:txBody>
      <dsp:txXfrm>
        <a:off x="180454" y="2409793"/>
        <a:ext cx="854868" cy="854868"/>
      </dsp:txXfrm>
    </dsp:sp>
    <dsp:sp modelId="{3367B556-B857-42B6-A747-72B5E93DAF85}">
      <dsp:nvSpPr>
        <dsp:cNvPr id="0" name=""/>
        <dsp:cNvSpPr/>
      </dsp:nvSpPr>
      <dsp:spPr>
        <a:xfrm>
          <a:off x="1393716" y="1559108"/>
          <a:ext cx="384451" cy="449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393716" y="1649055"/>
        <a:ext cx="269116" cy="269841"/>
      </dsp:txXfrm>
    </dsp:sp>
    <dsp:sp modelId="{C6E16667-6C13-4AEE-81BA-AA9D0968D989}">
      <dsp:nvSpPr>
        <dsp:cNvPr id="0" name=""/>
        <dsp:cNvSpPr/>
      </dsp:nvSpPr>
      <dsp:spPr>
        <a:xfrm>
          <a:off x="1937751" y="575010"/>
          <a:ext cx="2417932" cy="2417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a:solidFill>
                <a:schemeClr val="tx1"/>
              </a:solidFill>
              <a:latin typeface="Aharoni"/>
            </a:rPr>
            <a:t>LSTM</a:t>
          </a:r>
          <a:endParaRPr lang="en-US" sz="5100" kern="1200">
            <a:solidFill>
              <a:schemeClr val="tx1"/>
            </a:solidFill>
          </a:endParaRPr>
        </a:p>
      </dsp:txBody>
      <dsp:txXfrm>
        <a:off x="2291849" y="929108"/>
        <a:ext cx="1709736" cy="1709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871E5-3DF7-403B-9C05-CE391BF84123}">
      <dsp:nvSpPr>
        <dsp:cNvPr id="0" name=""/>
        <dsp:cNvSpPr/>
      </dsp:nvSpPr>
      <dsp:spPr>
        <a:xfrm>
          <a:off x="417159" y="239"/>
          <a:ext cx="1630976" cy="78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Aharoni"/>
            </a:rPr>
            <a:t>PROCESSING</a:t>
          </a:r>
          <a:endParaRPr lang="en-US" sz="1800" kern="1200" dirty="0">
            <a:solidFill>
              <a:schemeClr val="tx1"/>
            </a:solidFill>
          </a:endParaRPr>
        </a:p>
      </dsp:txBody>
      <dsp:txXfrm>
        <a:off x="440181" y="23261"/>
        <a:ext cx="1584932" cy="739968"/>
      </dsp:txXfrm>
    </dsp:sp>
    <dsp:sp modelId="{8F90D23B-CD4F-46D7-9540-CE6EFAEE592E}">
      <dsp:nvSpPr>
        <dsp:cNvPr id="0" name=""/>
        <dsp:cNvSpPr/>
      </dsp:nvSpPr>
      <dsp:spPr>
        <a:xfrm rot="5400000">
          <a:off x="1085270" y="805903"/>
          <a:ext cx="294754" cy="3537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26536" y="835378"/>
        <a:ext cx="212223" cy="206328"/>
      </dsp:txXfrm>
    </dsp:sp>
    <dsp:sp modelId="{ED3A0A38-4C3E-4E81-9B05-7FC8F7A8CB8B}">
      <dsp:nvSpPr>
        <dsp:cNvPr id="0" name=""/>
        <dsp:cNvSpPr/>
      </dsp:nvSpPr>
      <dsp:spPr>
        <a:xfrm>
          <a:off x="417159" y="1179259"/>
          <a:ext cx="1630976" cy="78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Aharoni"/>
            </a:rPr>
            <a:t>PREDCITION</a:t>
          </a:r>
          <a:endParaRPr lang="en-US" sz="1800" kern="1200">
            <a:solidFill>
              <a:schemeClr val="tx1"/>
            </a:solidFill>
          </a:endParaRPr>
        </a:p>
      </dsp:txBody>
      <dsp:txXfrm>
        <a:off x="440181" y="1202281"/>
        <a:ext cx="1584932" cy="7399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8/29/2021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0946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0298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681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913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603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8/29/2021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1374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0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6126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707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230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8/29/2021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126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8/29/2021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537728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76" r:id="rId6"/>
    <p:sldLayoutId id="2147483772" r:id="rId7"/>
    <p:sldLayoutId id="2147483773" r:id="rId8"/>
    <p:sldLayoutId id="2147483774" r:id="rId9"/>
    <p:sldLayoutId id="2147483775" r:id="rId10"/>
    <p:sldLayoutId id="214748377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ki/File:VisualEditor_icon_references-ltr.sv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2.svg"/><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hyperlink" Target="https://drive.google.com/file/d/1bPXdVNZfygOinAzQDYIM1sC2tb6Sjt5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4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7904" y="1517903"/>
            <a:ext cx="4512858" cy="1345115"/>
          </a:xfrm>
        </p:spPr>
        <p:txBody>
          <a:bodyPr vert="horz" lIns="91440" tIns="45720" rIns="91440" bIns="45720" rtlCol="0" anchor="t">
            <a:normAutofit fontScale="90000"/>
          </a:bodyPr>
          <a:lstStyle/>
          <a:p>
            <a:pPr algn="l"/>
            <a:r>
              <a:rPr lang="en-US" sz="4200" kern="1200" spc="-50" baseline="0" dirty="0">
                <a:solidFill>
                  <a:schemeClr val="tx1"/>
                </a:solidFill>
                <a:latin typeface="+mj-lt"/>
                <a:ea typeface="+mj-ea"/>
                <a:cs typeface="+mj-cs"/>
              </a:rPr>
              <a:t>PREDICTION OF MARKET TRENDS</a:t>
            </a:r>
            <a:br>
              <a:rPr lang="en-US" sz="4200" kern="1200" spc="-50" baseline="0" dirty="0">
                <a:solidFill>
                  <a:schemeClr val="tx1"/>
                </a:solidFill>
                <a:latin typeface="+mj-lt"/>
                <a:ea typeface="+mj-ea"/>
                <a:cs typeface="+mj-cs"/>
              </a:rPr>
            </a:br>
            <a:endParaRPr lang="en-US" sz="4200" kern="1200" spc="-50" baseline="0" dirty="0">
              <a:solidFill>
                <a:schemeClr val="tx1"/>
              </a:solidFill>
              <a:latin typeface="+mj-lt"/>
              <a:ea typeface="+mj-ea"/>
              <a:cs typeface="+mj-cs"/>
            </a:endParaRPr>
          </a:p>
        </p:txBody>
      </p:sp>
      <p:sp>
        <p:nvSpPr>
          <p:cNvPr id="3" name="Subtitle 2"/>
          <p:cNvSpPr>
            <a:spLocks noGrp="1"/>
          </p:cNvSpPr>
          <p:nvPr>
            <p:ph type="subTitle" idx="1"/>
          </p:nvPr>
        </p:nvSpPr>
        <p:spPr>
          <a:xfrm>
            <a:off x="1517904" y="2970222"/>
            <a:ext cx="4512857" cy="3128825"/>
          </a:xfrm>
        </p:spPr>
        <p:txBody>
          <a:bodyPr vert="horz" lIns="91440" tIns="45720" rIns="91440" bIns="45720" rtlCol="0" anchor="t">
            <a:normAutofit/>
          </a:bodyPr>
          <a:lstStyle/>
          <a:p>
            <a:pPr algn="l"/>
            <a:endParaRPr lang="en-US" dirty="0"/>
          </a:p>
          <a:p>
            <a:pPr algn="l"/>
            <a:endParaRPr lang="en-US" dirty="0"/>
          </a:p>
          <a:p>
            <a:pPr algn="l"/>
            <a:endParaRPr lang="en-US"/>
          </a:p>
          <a:p>
            <a:pPr algn="l"/>
            <a:r>
              <a:rPr lang="en-US"/>
              <a:t>MENTOR</a:t>
            </a:r>
            <a:r>
              <a:rPr lang="en-US" dirty="0"/>
              <a:t>: </a:t>
            </a:r>
          </a:p>
          <a:p>
            <a:pPr algn="l"/>
            <a:r>
              <a:rPr lang="en-US" dirty="0"/>
              <a:t>PROF. G. WALUNJKAR</a:t>
            </a:r>
            <a:br>
              <a:rPr lang="en-US" dirty="0"/>
            </a:br>
            <a:endParaRPr lang="en-US" dirty="0"/>
          </a:p>
        </p:txBody>
      </p:sp>
      <p:pic>
        <p:nvPicPr>
          <p:cNvPr id="5" name="Graphic 5" descr="Bar graph with upward trend with solid fill">
            <a:extLst>
              <a:ext uri="{FF2B5EF4-FFF2-40B4-BE49-F238E27FC236}">
                <a16:creationId xmlns:a16="http://schemas.microsoft.com/office/drawing/2014/main" id="{8FD6313D-8AFC-4BE4-A73A-2B45BE1A5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7999" y="1888689"/>
            <a:ext cx="3839571" cy="38395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IN" dirty="0"/>
              <a:t>Methodology </a:t>
            </a:r>
            <a:endParaRPr lang="en-US" dirty="0"/>
          </a:p>
        </p:txBody>
      </p:sp>
      <p:pic>
        <p:nvPicPr>
          <p:cNvPr id="7" name="Picture 6" descr="Diagram&#10;&#10;Description automatically generated">
            <a:extLst>
              <a:ext uri="{FF2B5EF4-FFF2-40B4-BE49-F238E27FC236}">
                <a16:creationId xmlns:a16="http://schemas.microsoft.com/office/drawing/2014/main" id="{A076B97B-2626-4E4D-89FB-C91C59727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94" y="1498544"/>
            <a:ext cx="9637219" cy="4788618"/>
          </a:xfrm>
          <a:prstGeom prst="rect">
            <a:avLst/>
          </a:prstGeom>
        </p:spPr>
      </p:pic>
    </p:spTree>
    <p:extLst>
      <p:ext uri="{BB962C8B-B14F-4D97-AF65-F5344CB8AC3E}">
        <p14:creationId xmlns:p14="http://schemas.microsoft.com/office/powerpoint/2010/main" val="280614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a:bodyPr>
          <a:lstStyle/>
          <a:p>
            <a:pPr marL="0" indent="0">
              <a:buNone/>
            </a:pPr>
            <a:endParaRPr lang="en-US" dirty="0"/>
          </a:p>
          <a:p>
            <a:r>
              <a:rPr lang="en-US" b="1" dirty="0">
                <a:ea typeface="+mn-lt"/>
                <a:cs typeface="+mn-lt"/>
              </a:rPr>
              <a:t>1.3 Major Functionalities delivered by the project</a:t>
            </a:r>
            <a:r>
              <a:rPr lang="en-US" dirty="0">
                <a:ea typeface="+mn-lt"/>
                <a:cs typeface="+mn-lt"/>
              </a:rPr>
              <a:t>. </a:t>
            </a:r>
            <a:r>
              <a:rPr lang="en-US" b="1" dirty="0">
                <a:ea typeface="+mn-lt"/>
                <a:cs typeface="+mn-lt"/>
              </a:rPr>
              <a:t>:</a:t>
            </a:r>
          </a:p>
          <a:p>
            <a:pPr lvl="2"/>
            <a:r>
              <a:rPr lang="en-US" dirty="0">
                <a:ea typeface="+mn-lt"/>
                <a:cs typeface="+mn-lt"/>
              </a:rPr>
              <a:t>User Authentication.</a:t>
            </a:r>
          </a:p>
          <a:p>
            <a:pPr lvl="2"/>
            <a:r>
              <a:rPr lang="en-US" dirty="0">
                <a:ea typeface="+mn-lt"/>
                <a:cs typeface="+mn-lt"/>
              </a:rPr>
              <a:t>Interactive UI for end-user.</a:t>
            </a:r>
          </a:p>
          <a:p>
            <a:pPr lvl="2"/>
            <a:r>
              <a:rPr lang="en-US" dirty="0">
                <a:ea typeface="+mn-lt"/>
                <a:cs typeface="+mn-lt"/>
              </a:rPr>
              <a:t>Personalized trend analysis based on user’s interest.</a:t>
            </a:r>
          </a:p>
          <a:p>
            <a:pPr lvl="2"/>
            <a:r>
              <a:rPr lang="en-US" dirty="0">
                <a:ea typeface="+mn-lt"/>
                <a:cs typeface="+mn-lt"/>
              </a:rPr>
              <a:t>One-click trade based on our recommendation. </a:t>
            </a:r>
          </a:p>
          <a:p>
            <a:pPr lvl="2"/>
            <a:r>
              <a:rPr lang="en-US" dirty="0">
                <a:ea typeface="+mn-lt"/>
                <a:cs typeface="+mn-lt"/>
              </a:rPr>
              <a:t>Freedom to trade on their own choice.</a:t>
            </a:r>
          </a:p>
          <a:p>
            <a:pPr lvl="2"/>
            <a:endParaRPr lang="en-US" dirty="0">
              <a:ea typeface="+mn-lt"/>
              <a:cs typeface="+mn-lt"/>
            </a:endParaRPr>
          </a:p>
          <a:p>
            <a:pPr lvl="2"/>
            <a:endParaRPr lang="en-US" b="1" dirty="0">
              <a:ea typeface="+mn-lt"/>
              <a:cs typeface="+mn-lt"/>
            </a:endParaRPr>
          </a:p>
        </p:txBody>
      </p:sp>
    </p:spTree>
    <p:extLst>
      <p:ext uri="{BB962C8B-B14F-4D97-AF65-F5344CB8AC3E}">
        <p14:creationId xmlns:p14="http://schemas.microsoft.com/office/powerpoint/2010/main" val="11937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1517904" y="1517903"/>
            <a:ext cx="4512858" cy="1345115"/>
          </a:xfrm>
        </p:spPr>
        <p:txBody>
          <a:bodyPr>
            <a:normAutofit/>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1517904" y="2970222"/>
            <a:ext cx="4512857" cy="3128825"/>
          </a:xfrm>
        </p:spPr>
        <p:txBody>
          <a:bodyPr vert="horz" lIns="91440" tIns="45720" rIns="91440" bIns="45720" rtlCol="0">
            <a:normAutofit/>
          </a:bodyPr>
          <a:lstStyle/>
          <a:p>
            <a:pPr marL="0" indent="0">
              <a:buNone/>
            </a:pPr>
            <a:endParaRPr lang="en-US" dirty="0"/>
          </a:p>
          <a:p>
            <a:r>
              <a:rPr lang="en-US" b="1" dirty="0">
                <a:ea typeface="+mn-lt"/>
                <a:cs typeface="+mn-lt"/>
              </a:rPr>
              <a:t>1.3 Major Constraints</a:t>
            </a:r>
            <a:r>
              <a:rPr lang="en-US" dirty="0">
                <a:ea typeface="+mn-lt"/>
                <a:cs typeface="+mn-lt"/>
              </a:rPr>
              <a:t>. </a:t>
            </a:r>
            <a:r>
              <a:rPr lang="en-US" b="1" dirty="0">
                <a:ea typeface="+mn-lt"/>
                <a:cs typeface="+mn-lt"/>
              </a:rPr>
              <a:t>:</a:t>
            </a:r>
          </a:p>
          <a:p>
            <a:pPr lvl="2"/>
            <a:r>
              <a:rPr lang="en-US" dirty="0">
                <a:ea typeface="+mn-lt"/>
                <a:cs typeface="+mn-lt"/>
              </a:rPr>
              <a:t>Data collection</a:t>
            </a:r>
          </a:p>
          <a:p>
            <a:pPr lvl="2"/>
            <a:r>
              <a:rPr lang="en-US" dirty="0">
                <a:ea typeface="+mn-lt"/>
                <a:cs typeface="+mn-lt"/>
              </a:rPr>
              <a:t>Data Cleaning</a:t>
            </a:r>
          </a:p>
          <a:p>
            <a:pPr lvl="2"/>
            <a:r>
              <a:rPr lang="en-US" dirty="0">
                <a:ea typeface="+mn-lt"/>
                <a:cs typeface="+mn-lt"/>
              </a:rPr>
              <a:t>Hardware Requirement</a:t>
            </a:r>
          </a:p>
          <a:p>
            <a:pPr lvl="2"/>
            <a:r>
              <a:rPr lang="en-US" dirty="0">
                <a:ea typeface="+mn-lt"/>
                <a:cs typeface="+mn-lt"/>
              </a:rPr>
              <a:t>Model Accuracy</a:t>
            </a:r>
          </a:p>
          <a:p>
            <a:pPr lvl="2"/>
            <a:r>
              <a:rPr lang="en-US" dirty="0">
                <a:ea typeface="+mn-lt"/>
                <a:cs typeface="+mn-lt"/>
              </a:rPr>
              <a:t>Model Integration</a:t>
            </a:r>
          </a:p>
        </p:txBody>
      </p:sp>
      <p:pic>
        <p:nvPicPr>
          <p:cNvPr id="4" name="Graphic 2" descr="Artificial Intelligence outline">
            <a:extLst>
              <a:ext uri="{FF2B5EF4-FFF2-40B4-BE49-F238E27FC236}">
                <a16:creationId xmlns:a16="http://schemas.microsoft.com/office/drawing/2014/main" id="{674EEEE7-049F-4D54-9547-9874829A8D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7999" y="1888689"/>
            <a:ext cx="3839571" cy="3839571"/>
          </a:xfrm>
          <a:prstGeom prst="rect">
            <a:avLst/>
          </a:prstGeom>
        </p:spPr>
      </p:pic>
    </p:spTree>
    <p:extLst>
      <p:ext uri="{BB962C8B-B14F-4D97-AF65-F5344CB8AC3E}">
        <p14:creationId xmlns:p14="http://schemas.microsoft.com/office/powerpoint/2010/main" val="102409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3">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1517903" y="1517903"/>
            <a:ext cx="8823525" cy="1345115"/>
          </a:xfrm>
        </p:spPr>
        <p:txBody>
          <a:bodyPr>
            <a:normAutofit/>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1517904" y="2970222"/>
            <a:ext cx="4512857" cy="3128825"/>
          </a:xfrm>
        </p:spPr>
        <p:txBody>
          <a:bodyPr vert="horz" lIns="91440" tIns="45720" rIns="91440" bIns="45720" rtlCol="0">
            <a:normAutofit/>
          </a:bodyPr>
          <a:lstStyle/>
          <a:p>
            <a:pPr marL="0" indent="0">
              <a:buNone/>
            </a:pPr>
            <a:endParaRPr lang="en-US" dirty="0"/>
          </a:p>
          <a:p>
            <a:r>
              <a:rPr lang="en-US" b="1" dirty="0">
                <a:ea typeface="+mn-lt"/>
                <a:cs typeface="+mn-lt"/>
              </a:rPr>
              <a:t>Project Resources</a:t>
            </a:r>
            <a:r>
              <a:rPr lang="en-US" dirty="0">
                <a:ea typeface="+mn-lt"/>
                <a:cs typeface="+mn-lt"/>
              </a:rPr>
              <a:t>. </a:t>
            </a:r>
            <a:r>
              <a:rPr lang="en-US" b="1" dirty="0">
                <a:ea typeface="+mn-lt"/>
                <a:cs typeface="+mn-lt"/>
              </a:rPr>
              <a:t>:</a:t>
            </a:r>
          </a:p>
          <a:p>
            <a:pPr lvl="2"/>
            <a:r>
              <a:rPr lang="en-US" b="1" dirty="0">
                <a:ea typeface="+mn-lt"/>
                <a:cs typeface="+mn-lt"/>
              </a:rPr>
              <a:t>Data: </a:t>
            </a:r>
            <a:r>
              <a:rPr lang="en-US" dirty="0">
                <a:ea typeface="+mn-lt"/>
                <a:cs typeface="+mn-lt"/>
              </a:rPr>
              <a:t>Social media websites, </a:t>
            </a:r>
            <a:r>
              <a:rPr lang="en-US" dirty="0" err="1">
                <a:ea typeface="+mn-lt"/>
                <a:cs typeface="+mn-lt"/>
              </a:rPr>
              <a:t>Moneycontrol</a:t>
            </a:r>
            <a:r>
              <a:rPr lang="en-US" dirty="0">
                <a:ea typeface="+mn-lt"/>
                <a:cs typeface="+mn-lt"/>
              </a:rPr>
              <a:t> portal, etc.</a:t>
            </a:r>
            <a:endParaRPr lang="en-US" b="1" dirty="0">
              <a:ea typeface="+mn-lt"/>
              <a:cs typeface="+mn-lt"/>
            </a:endParaRPr>
          </a:p>
          <a:p>
            <a:pPr lvl="2"/>
            <a:r>
              <a:rPr lang="en-US" b="1" dirty="0">
                <a:ea typeface="+mn-lt"/>
                <a:cs typeface="+mn-lt"/>
              </a:rPr>
              <a:t>Hardware: </a:t>
            </a:r>
            <a:r>
              <a:rPr lang="en-US" dirty="0">
                <a:ea typeface="+mn-lt"/>
                <a:cs typeface="+mn-lt"/>
              </a:rPr>
              <a:t>Will use college’s Resources for model testing.</a:t>
            </a:r>
            <a:endParaRPr lang="en-US" b="1" dirty="0">
              <a:ea typeface="+mn-lt"/>
              <a:cs typeface="+mn-lt"/>
            </a:endParaRPr>
          </a:p>
        </p:txBody>
      </p:sp>
      <p:pic>
        <p:nvPicPr>
          <p:cNvPr id="4" name="Picture 5">
            <a:extLst>
              <a:ext uri="{FF2B5EF4-FFF2-40B4-BE49-F238E27FC236}">
                <a16:creationId xmlns:a16="http://schemas.microsoft.com/office/drawing/2014/main" id="{AE895677-5CB6-4223-B336-6866E07241E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57999" y="2612572"/>
            <a:ext cx="3839571" cy="3507650"/>
          </a:xfrm>
          <a:prstGeom prst="rect">
            <a:avLst/>
          </a:prstGeom>
        </p:spPr>
      </p:pic>
      <p:sp>
        <p:nvSpPr>
          <p:cNvPr id="5" name="TextBox 4">
            <a:extLst>
              <a:ext uri="{FF2B5EF4-FFF2-40B4-BE49-F238E27FC236}">
                <a16:creationId xmlns:a16="http://schemas.microsoft.com/office/drawing/2014/main" id="{D0AB9830-63FC-4B14-84D8-E3208CDB86C1}"/>
              </a:ext>
            </a:extLst>
          </p:cNvPr>
          <p:cNvSpPr txBox="1"/>
          <p:nvPr/>
        </p:nvSpPr>
        <p:spPr>
          <a:xfrm>
            <a:off x="8081148" y="5528205"/>
            <a:ext cx="261642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1810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lnSpcReduction="10000"/>
          </a:bodyPr>
          <a:lstStyle/>
          <a:p>
            <a:pPr marL="0" indent="0">
              <a:buNone/>
            </a:pPr>
            <a:endParaRPr lang="en-US" dirty="0"/>
          </a:p>
          <a:p>
            <a:r>
              <a:rPr lang="en-US" b="1" dirty="0">
                <a:ea typeface="+mn-lt"/>
                <a:cs typeface="+mn-lt"/>
              </a:rPr>
              <a:t>PROJECT SCHEDULE : </a:t>
            </a:r>
            <a:r>
              <a:rPr lang="en-US" dirty="0">
                <a:ea typeface="+mn-lt"/>
                <a:cs typeface="+mn-lt"/>
              </a:rPr>
              <a:t>Will be completing the project in 3 phases.</a:t>
            </a:r>
          </a:p>
          <a:p>
            <a:pPr lvl="2"/>
            <a:r>
              <a:rPr lang="en-US" b="1" dirty="0">
                <a:ea typeface="+mn-lt"/>
                <a:cs typeface="+mn-lt"/>
              </a:rPr>
              <a:t>Phase 1: (Sept. – Dec.)</a:t>
            </a:r>
          </a:p>
          <a:p>
            <a:pPr lvl="4"/>
            <a:r>
              <a:rPr lang="en-US" dirty="0">
                <a:ea typeface="+mn-lt"/>
                <a:cs typeface="+mn-lt"/>
              </a:rPr>
              <a:t>Get ML model working.</a:t>
            </a:r>
          </a:p>
          <a:p>
            <a:pPr lvl="4"/>
            <a:r>
              <a:rPr lang="en-US" dirty="0">
                <a:ea typeface="+mn-lt"/>
                <a:cs typeface="+mn-lt"/>
              </a:rPr>
              <a:t>Testing of model for static data.</a:t>
            </a:r>
          </a:p>
          <a:p>
            <a:pPr lvl="2"/>
            <a:r>
              <a:rPr lang="en-US" b="1" dirty="0">
                <a:ea typeface="+mn-lt"/>
                <a:cs typeface="+mn-lt"/>
              </a:rPr>
              <a:t>Phase 2: </a:t>
            </a:r>
            <a:r>
              <a:rPr lang="en-US" b="1" dirty="0">
                <a:ea typeface="+mn-lt"/>
                <a:cs typeface="+mn-lt"/>
                <a:sym typeface="Wingdings" panose="05000000000000000000" pitchFamily="2" charset="2"/>
              </a:rPr>
              <a:t>(Jan. – Feb.)</a:t>
            </a:r>
            <a:endParaRPr lang="en-US" b="1" dirty="0">
              <a:ea typeface="+mn-lt"/>
              <a:cs typeface="+mn-lt"/>
            </a:endParaRPr>
          </a:p>
          <a:p>
            <a:pPr lvl="4"/>
            <a:r>
              <a:rPr lang="en-US" dirty="0">
                <a:ea typeface="+mn-lt"/>
                <a:cs typeface="+mn-lt"/>
              </a:rPr>
              <a:t>Creating automatic data collecting functionality. </a:t>
            </a:r>
          </a:p>
          <a:p>
            <a:pPr lvl="4"/>
            <a:r>
              <a:rPr lang="en-US" dirty="0">
                <a:ea typeface="+mn-lt"/>
                <a:cs typeface="+mn-lt"/>
              </a:rPr>
              <a:t>Creating front-end for the user.</a:t>
            </a:r>
          </a:p>
          <a:p>
            <a:pPr lvl="2"/>
            <a:r>
              <a:rPr lang="en-US" b="1" dirty="0">
                <a:ea typeface="+mn-lt"/>
                <a:cs typeface="+mn-lt"/>
              </a:rPr>
              <a:t>Phase 3</a:t>
            </a:r>
            <a:r>
              <a:rPr lang="en-US" b="1" dirty="0">
                <a:ea typeface="+mn-lt"/>
                <a:cs typeface="+mn-lt"/>
                <a:sym typeface="Wingdings" panose="05000000000000000000" pitchFamily="2" charset="2"/>
              </a:rPr>
              <a:t>: (Feb. – Mar.)</a:t>
            </a:r>
            <a:endParaRPr lang="en-US" b="1" dirty="0">
              <a:ea typeface="+mn-lt"/>
              <a:cs typeface="+mn-lt"/>
            </a:endParaRPr>
          </a:p>
          <a:p>
            <a:pPr lvl="4"/>
            <a:r>
              <a:rPr lang="en-US" dirty="0">
                <a:ea typeface="+mn-lt"/>
                <a:cs typeface="+mn-lt"/>
              </a:rPr>
              <a:t>Creating Backend &amp; Integrating of all modules and final testing.</a:t>
            </a:r>
          </a:p>
          <a:p>
            <a:pPr lvl="4"/>
            <a:r>
              <a:rPr lang="en-US" dirty="0">
                <a:ea typeface="+mn-lt"/>
                <a:cs typeface="+mn-lt"/>
              </a:rPr>
              <a:t>Deploy to cloud.</a:t>
            </a:r>
          </a:p>
          <a:p>
            <a:pPr lvl="4"/>
            <a:endParaRPr lang="en-US" b="1" dirty="0">
              <a:ea typeface="+mn-lt"/>
              <a:cs typeface="+mn-lt"/>
            </a:endParaRPr>
          </a:p>
        </p:txBody>
      </p:sp>
      <p:pic>
        <p:nvPicPr>
          <p:cNvPr id="4" name="Picture 3">
            <a:extLst>
              <a:ext uri="{FF2B5EF4-FFF2-40B4-BE49-F238E27FC236}">
                <a16:creationId xmlns:a16="http://schemas.microsoft.com/office/drawing/2014/main" id="{EC9DDA7E-BC4D-468F-8D8C-8994847CC75F}"/>
              </a:ext>
            </a:extLst>
          </p:cNvPr>
          <p:cNvPicPr>
            <a:picLocks noChangeAspect="1"/>
          </p:cNvPicPr>
          <p:nvPr/>
        </p:nvPicPr>
        <p:blipFill>
          <a:blip r:embed="rId2"/>
          <a:stretch>
            <a:fillRect/>
          </a:stretch>
        </p:blipFill>
        <p:spPr>
          <a:xfrm>
            <a:off x="7293429" y="4032964"/>
            <a:ext cx="4416316" cy="2155583"/>
          </a:xfrm>
          <a:prstGeom prst="rect">
            <a:avLst/>
          </a:prstGeom>
        </p:spPr>
      </p:pic>
    </p:spTree>
    <p:extLst>
      <p:ext uri="{BB962C8B-B14F-4D97-AF65-F5344CB8AC3E}">
        <p14:creationId xmlns:p14="http://schemas.microsoft.com/office/powerpoint/2010/main" val="361348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a:bodyPr>
          <a:lstStyle/>
          <a:p>
            <a:pPr marL="0" indent="0">
              <a:buNone/>
            </a:pPr>
            <a:endParaRPr lang="en-US" dirty="0"/>
          </a:p>
          <a:p>
            <a:r>
              <a:rPr lang="en-US" b="1" dirty="0">
                <a:ea typeface="+mn-lt"/>
                <a:cs typeface="+mn-lt"/>
              </a:rPr>
              <a:t>PROJECT TEAM ORGANIZATION:</a:t>
            </a:r>
          </a:p>
          <a:p>
            <a:pPr lvl="2"/>
            <a:r>
              <a:rPr lang="en-US" b="1" dirty="0">
                <a:ea typeface="+mn-lt"/>
                <a:cs typeface="+mn-lt"/>
              </a:rPr>
              <a:t>ML model creation: </a:t>
            </a:r>
            <a:r>
              <a:rPr lang="en-US" dirty="0">
                <a:ea typeface="+mn-lt"/>
                <a:cs typeface="+mn-lt"/>
              </a:rPr>
              <a:t>Sankalp</a:t>
            </a:r>
          </a:p>
          <a:p>
            <a:pPr lvl="2"/>
            <a:r>
              <a:rPr lang="en-US" b="1" dirty="0">
                <a:ea typeface="+mn-lt"/>
                <a:cs typeface="+mn-lt"/>
              </a:rPr>
              <a:t>Model Primary Testing: </a:t>
            </a:r>
            <a:r>
              <a:rPr lang="en-US" dirty="0" err="1">
                <a:ea typeface="+mn-lt"/>
                <a:cs typeface="+mn-lt"/>
              </a:rPr>
              <a:t>Payal</a:t>
            </a:r>
            <a:r>
              <a:rPr lang="en-US" dirty="0">
                <a:ea typeface="+mn-lt"/>
                <a:cs typeface="+mn-lt"/>
              </a:rPr>
              <a:t> &amp; Sankalp</a:t>
            </a:r>
          </a:p>
          <a:p>
            <a:pPr lvl="2"/>
            <a:r>
              <a:rPr lang="en-US" b="1" dirty="0">
                <a:ea typeface="+mn-lt"/>
                <a:cs typeface="+mn-lt"/>
              </a:rPr>
              <a:t>Frontend Creation: </a:t>
            </a:r>
            <a:r>
              <a:rPr lang="en-US" dirty="0">
                <a:ea typeface="+mn-lt"/>
                <a:cs typeface="+mn-lt"/>
              </a:rPr>
              <a:t>Shikha &amp; Mayank</a:t>
            </a:r>
          </a:p>
          <a:p>
            <a:pPr lvl="2"/>
            <a:r>
              <a:rPr lang="en-US" b="1" dirty="0">
                <a:ea typeface="+mn-lt"/>
                <a:cs typeface="+mn-lt"/>
              </a:rPr>
              <a:t>Backend Creation: </a:t>
            </a:r>
            <a:r>
              <a:rPr lang="en-US" dirty="0">
                <a:ea typeface="+mn-lt"/>
                <a:cs typeface="+mn-lt"/>
              </a:rPr>
              <a:t>Mayank &amp; Shikha.</a:t>
            </a:r>
          </a:p>
          <a:p>
            <a:pPr lvl="2"/>
            <a:r>
              <a:rPr lang="en-US" b="1" dirty="0">
                <a:ea typeface="+mn-lt"/>
                <a:cs typeface="+mn-lt"/>
              </a:rPr>
              <a:t>Automatic Data Collection module:</a:t>
            </a:r>
            <a:r>
              <a:rPr lang="en-US" dirty="0">
                <a:ea typeface="+mn-lt"/>
                <a:cs typeface="+mn-lt"/>
              </a:rPr>
              <a:t> Mayank &amp; Shikha</a:t>
            </a:r>
          </a:p>
          <a:p>
            <a:pPr lvl="2"/>
            <a:r>
              <a:rPr lang="en-US" b="1" dirty="0">
                <a:ea typeface="+mn-lt"/>
                <a:cs typeface="+mn-lt"/>
              </a:rPr>
              <a:t>Integration of all modules: </a:t>
            </a:r>
            <a:r>
              <a:rPr lang="en-US" dirty="0">
                <a:ea typeface="+mn-lt"/>
                <a:cs typeface="+mn-lt"/>
              </a:rPr>
              <a:t>All members</a:t>
            </a:r>
          </a:p>
          <a:p>
            <a:pPr lvl="2"/>
            <a:r>
              <a:rPr lang="en-US" b="1" dirty="0">
                <a:ea typeface="+mn-lt"/>
                <a:cs typeface="+mn-lt"/>
              </a:rPr>
              <a:t>Model Secondary Testing: </a:t>
            </a:r>
            <a:r>
              <a:rPr lang="en-US" dirty="0">
                <a:ea typeface="+mn-lt"/>
                <a:cs typeface="+mn-lt"/>
              </a:rPr>
              <a:t>Sankalp &amp; Mayank</a:t>
            </a:r>
          </a:p>
          <a:p>
            <a:pPr lvl="2"/>
            <a:r>
              <a:rPr lang="en-US" b="1" dirty="0">
                <a:ea typeface="+mn-lt"/>
                <a:cs typeface="+mn-lt"/>
              </a:rPr>
              <a:t>Deploy: </a:t>
            </a:r>
            <a:r>
              <a:rPr lang="en-US" dirty="0" err="1">
                <a:ea typeface="+mn-lt"/>
                <a:cs typeface="+mn-lt"/>
              </a:rPr>
              <a:t>Payal</a:t>
            </a:r>
            <a:r>
              <a:rPr lang="en-US" dirty="0">
                <a:ea typeface="+mn-lt"/>
                <a:cs typeface="+mn-lt"/>
              </a:rPr>
              <a:t> &amp; Shikha.</a:t>
            </a:r>
          </a:p>
          <a:p>
            <a:pPr lvl="2"/>
            <a:endParaRPr lang="en-US" b="1" dirty="0">
              <a:ea typeface="+mn-lt"/>
              <a:cs typeface="+mn-lt"/>
            </a:endParaRPr>
          </a:p>
        </p:txBody>
      </p:sp>
      <p:pic>
        <p:nvPicPr>
          <p:cNvPr id="4" name="Graphic 16" descr="Group success with solid fill">
            <a:extLst>
              <a:ext uri="{FF2B5EF4-FFF2-40B4-BE49-F238E27FC236}">
                <a16:creationId xmlns:a16="http://schemas.microsoft.com/office/drawing/2014/main" id="{ADD2B5AD-2A3D-4B4E-837A-D2A62C9D20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6204" y="1568536"/>
            <a:ext cx="3897699" cy="3152421"/>
          </a:xfrm>
          <a:prstGeom prst="rect">
            <a:avLst/>
          </a:prstGeom>
        </p:spPr>
      </p:pic>
    </p:spTree>
    <p:extLst>
      <p:ext uri="{BB962C8B-B14F-4D97-AF65-F5344CB8AC3E}">
        <p14:creationId xmlns:p14="http://schemas.microsoft.com/office/powerpoint/2010/main" val="38207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2728" y="3613403"/>
            <a:ext cx="6359271" cy="2130172"/>
          </a:xfrm>
        </p:spPr>
        <p:txBody>
          <a:bodyPr vert="horz" lIns="91440" tIns="45720" rIns="91440" bIns="45720" rtlCol="0" anchor="t">
            <a:normAutofit/>
          </a:bodyPr>
          <a:lstStyle/>
          <a:p>
            <a:pPr algn="l"/>
            <a:r>
              <a:rPr lang="en-US" sz="6600" kern="1200" spc="-50" baseline="0" dirty="0">
                <a:solidFill>
                  <a:schemeClr val="tx1"/>
                </a:solidFill>
                <a:latin typeface="+mj-lt"/>
                <a:ea typeface="+mj-ea"/>
                <a:cs typeface="+mj-cs"/>
              </a:rPr>
              <a:t>THANK </a:t>
            </a:r>
            <a:r>
              <a:rPr lang="en-US" sz="6600" dirty="0"/>
              <a:t>Y</a:t>
            </a:r>
            <a:r>
              <a:rPr lang="en-US" sz="6600" kern="1200" spc="-50" baseline="0" dirty="0">
                <a:solidFill>
                  <a:schemeClr val="tx1"/>
                </a:solidFill>
                <a:latin typeface="+mj-lt"/>
                <a:ea typeface="+mj-ea"/>
                <a:cs typeface="+mj-cs"/>
              </a:rPr>
              <a:t>OU…</a:t>
            </a:r>
          </a:p>
        </p:txBody>
      </p:sp>
    </p:spTree>
    <p:extLst>
      <p:ext uri="{BB962C8B-B14F-4D97-AF65-F5344CB8AC3E}">
        <p14:creationId xmlns:p14="http://schemas.microsoft.com/office/powerpoint/2010/main" val="30717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F7E1C-1550-4A0C-8EDC-B88BDDC24649}"/>
              </a:ext>
            </a:extLst>
          </p:cNvPr>
          <p:cNvSpPr>
            <a:spLocks noGrp="1"/>
          </p:cNvSpPr>
          <p:nvPr>
            <p:ph type="title"/>
          </p:nvPr>
        </p:nvSpPr>
        <p:spPr>
          <a:xfrm>
            <a:off x="501042" y="755830"/>
            <a:ext cx="4384857" cy="3559019"/>
          </a:xfrm>
        </p:spPr>
        <p:txBody>
          <a:bodyPr vert="horz" lIns="91440" tIns="45720" rIns="91440" bIns="45720" rtlCol="0" anchor="ctr">
            <a:normAutofit/>
          </a:bodyPr>
          <a:lstStyle/>
          <a:p>
            <a:r>
              <a:rPr lang="en-US" sz="3800" dirty="0"/>
              <a:t>TEAM INTRODUCTION</a:t>
            </a:r>
            <a:br>
              <a:rPr lang="en-US" sz="3800" dirty="0">
                <a:cs typeface="Aharoni"/>
              </a:rPr>
            </a:br>
            <a:br>
              <a:rPr lang="en-US" sz="3800" dirty="0">
                <a:cs typeface="Aharoni"/>
              </a:rPr>
            </a:br>
            <a:br>
              <a:rPr lang="en-US" sz="3800" dirty="0"/>
            </a:br>
            <a:r>
              <a:rPr lang="en-US" sz="3800" dirty="0"/>
              <a:t>  </a:t>
            </a:r>
          </a:p>
        </p:txBody>
      </p:sp>
      <p:pic>
        <p:nvPicPr>
          <p:cNvPr id="10" name="Picture 10">
            <a:extLst>
              <a:ext uri="{FF2B5EF4-FFF2-40B4-BE49-F238E27FC236}">
                <a16:creationId xmlns:a16="http://schemas.microsoft.com/office/drawing/2014/main" id="{774F9E6B-AD79-4FEF-AB21-EA0D575BF596}"/>
              </a:ext>
            </a:extLst>
          </p:cNvPr>
          <p:cNvPicPr>
            <a:picLocks noChangeAspect="1"/>
          </p:cNvPicPr>
          <p:nvPr/>
        </p:nvPicPr>
        <p:blipFill rotWithShape="1">
          <a:blip r:embed="rId2"/>
          <a:srcRect t="2028" r="-3" b="32650"/>
          <a:stretch/>
        </p:blipFill>
        <p:spPr>
          <a:xfrm>
            <a:off x="5841551" y="758950"/>
            <a:ext cx="4113436" cy="3161094"/>
          </a:xfrm>
          <a:custGeom>
            <a:avLst/>
            <a:gdLst/>
            <a:ahLst/>
            <a:cxnLst/>
            <a:rect l="l" t="t" r="r" b="b"/>
            <a:pathLst>
              <a:path w="4113436" h="3161094">
                <a:moveTo>
                  <a:pt x="0" y="0"/>
                </a:moveTo>
                <a:lnTo>
                  <a:pt x="4113436" y="0"/>
                </a:lnTo>
                <a:lnTo>
                  <a:pt x="4113436" y="2344272"/>
                </a:lnTo>
                <a:lnTo>
                  <a:pt x="2151485" y="2344272"/>
                </a:lnTo>
                <a:lnTo>
                  <a:pt x="2151485" y="3161094"/>
                </a:lnTo>
                <a:lnTo>
                  <a:pt x="0" y="3161094"/>
                </a:lnTo>
                <a:close/>
              </a:path>
            </a:pathLst>
          </a:custGeom>
        </p:spPr>
      </p:pic>
      <p:pic>
        <p:nvPicPr>
          <p:cNvPr id="3" name="Picture 3">
            <a:extLst>
              <a:ext uri="{FF2B5EF4-FFF2-40B4-BE49-F238E27FC236}">
                <a16:creationId xmlns:a16="http://schemas.microsoft.com/office/drawing/2014/main" id="{003DC343-39E0-4657-AB38-53236CB59E82}"/>
              </a:ext>
            </a:extLst>
          </p:cNvPr>
          <p:cNvPicPr>
            <a:picLocks noChangeAspect="1"/>
          </p:cNvPicPr>
          <p:nvPr/>
        </p:nvPicPr>
        <p:blipFill rotWithShape="1">
          <a:blip r:embed="rId3"/>
          <a:srcRect r="31074"/>
          <a:stretch/>
        </p:blipFill>
        <p:spPr>
          <a:xfrm>
            <a:off x="10043160" y="758952"/>
            <a:ext cx="2148840" cy="2338196"/>
          </a:xfrm>
          <a:prstGeom prst="rect">
            <a:avLst/>
          </a:prstGeom>
        </p:spPr>
      </p:pic>
      <p:pic>
        <p:nvPicPr>
          <p:cNvPr id="13" name="Picture 13">
            <a:extLst>
              <a:ext uri="{FF2B5EF4-FFF2-40B4-BE49-F238E27FC236}">
                <a16:creationId xmlns:a16="http://schemas.microsoft.com/office/drawing/2014/main" id="{E75AA15B-AD36-45FA-B1B4-A80BA2E40CCC}"/>
              </a:ext>
            </a:extLst>
          </p:cNvPr>
          <p:cNvPicPr>
            <a:picLocks noChangeAspect="1"/>
          </p:cNvPicPr>
          <p:nvPr/>
        </p:nvPicPr>
        <p:blipFill rotWithShape="1">
          <a:blip r:embed="rId4"/>
          <a:srcRect l="22740" r="8492" b="2"/>
          <a:stretch/>
        </p:blipFill>
        <p:spPr>
          <a:xfrm>
            <a:off x="5841555" y="4011486"/>
            <a:ext cx="2157385" cy="2094039"/>
          </a:xfrm>
          <a:prstGeom prst="rect">
            <a:avLst/>
          </a:prstGeom>
        </p:spPr>
      </p:pic>
      <p:pic>
        <p:nvPicPr>
          <p:cNvPr id="9" name="Picture 9" descr="A person sitting at a table&#10;&#10;Description automatically generated">
            <a:extLst>
              <a:ext uri="{FF2B5EF4-FFF2-40B4-BE49-F238E27FC236}">
                <a16:creationId xmlns:a16="http://schemas.microsoft.com/office/drawing/2014/main" id="{E0756F17-5B44-4663-8C16-79003694D36E}"/>
              </a:ext>
            </a:extLst>
          </p:cNvPr>
          <p:cNvPicPr>
            <a:picLocks noChangeAspect="1"/>
          </p:cNvPicPr>
          <p:nvPr/>
        </p:nvPicPr>
        <p:blipFill rotWithShape="1">
          <a:blip r:embed="rId5"/>
          <a:srcRect b="29111"/>
          <a:stretch/>
        </p:blipFill>
        <p:spPr>
          <a:xfrm>
            <a:off x="8077198" y="3188587"/>
            <a:ext cx="4114800" cy="2916936"/>
          </a:xfrm>
          <a:prstGeom prst="rect">
            <a:avLst/>
          </a:prstGeom>
        </p:spPr>
      </p:pic>
      <p:sp>
        <p:nvSpPr>
          <p:cNvPr id="14" name="TextBox 13">
            <a:extLst>
              <a:ext uri="{FF2B5EF4-FFF2-40B4-BE49-F238E27FC236}">
                <a16:creationId xmlns:a16="http://schemas.microsoft.com/office/drawing/2014/main" id="{001983C2-B360-4D51-B3A8-82FE06350B2E}"/>
              </a:ext>
            </a:extLst>
          </p:cNvPr>
          <p:cNvSpPr txBox="1"/>
          <p:nvPr/>
        </p:nvSpPr>
        <p:spPr>
          <a:xfrm>
            <a:off x="402921" y="2647167"/>
            <a:ext cx="4350705"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marL="342900" indent="-342900">
              <a:buFont typeface="Wingdings"/>
              <a:buChar char="Ø"/>
            </a:pPr>
            <a:r>
              <a:rPr lang="en-US" sz="2000" dirty="0">
                <a:latin typeface="Aharoni"/>
                <a:cs typeface="Aharoni"/>
              </a:rPr>
              <a:t>MAYANK KUMAR 4435</a:t>
            </a:r>
          </a:p>
          <a:p>
            <a:pPr marL="342900" indent="-342900">
              <a:buFont typeface="Wingdings"/>
              <a:buChar char="Ø"/>
            </a:pPr>
            <a:r>
              <a:rPr lang="en-US" sz="2000" dirty="0">
                <a:latin typeface="Aharoni"/>
                <a:cs typeface="Aharoni"/>
              </a:rPr>
              <a:t>PAYAL      4442</a:t>
            </a:r>
          </a:p>
          <a:p>
            <a:pPr marL="342900" indent="-342900">
              <a:buFont typeface="Wingdings"/>
              <a:buChar char="Ø"/>
            </a:pPr>
            <a:r>
              <a:rPr lang="en-US" sz="2000" dirty="0">
                <a:latin typeface="Aharoni"/>
                <a:cs typeface="Aharoni"/>
              </a:rPr>
              <a:t>R SANKALP   4446</a:t>
            </a:r>
            <a:endParaRPr lang="en-US" dirty="0">
              <a:latin typeface="Avenir Next LT Pro"/>
              <a:cs typeface="Aharoni"/>
            </a:endParaRPr>
          </a:p>
          <a:p>
            <a:pPr marL="342900" indent="-342900">
              <a:buFont typeface="Wingdings"/>
              <a:buChar char="Ø"/>
            </a:pPr>
            <a:r>
              <a:rPr lang="en-US" sz="2000" dirty="0">
                <a:latin typeface="Aharoni"/>
                <a:cs typeface="Aharoni"/>
              </a:rPr>
              <a:t>SHIKHA JHA   4457</a:t>
            </a:r>
            <a:br>
              <a:rPr lang="en-US" sz="2000" dirty="0">
                <a:latin typeface="Aharoni"/>
                <a:cs typeface="Aharoni"/>
              </a:rPr>
            </a:br>
            <a:endParaRPr lang="en-US" sz="2000" dirty="0">
              <a:latin typeface="Aharoni"/>
              <a:cs typeface="Aharoni"/>
            </a:endParaRPr>
          </a:p>
        </p:txBody>
      </p:sp>
      <p:pic>
        <p:nvPicPr>
          <p:cNvPr id="15" name="Graphic 16" descr="Group success with solid fill">
            <a:extLst>
              <a:ext uri="{FF2B5EF4-FFF2-40B4-BE49-F238E27FC236}">
                <a16:creationId xmlns:a16="http://schemas.microsoft.com/office/drawing/2014/main" id="{2ECD4EA6-5CA8-480C-A505-265A8CA8C2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1376" y="4495802"/>
            <a:ext cx="2584536" cy="1624206"/>
          </a:xfrm>
          <a:prstGeom prst="rect">
            <a:avLst/>
          </a:prstGeom>
        </p:spPr>
      </p:pic>
    </p:spTree>
    <p:extLst>
      <p:ext uri="{BB962C8B-B14F-4D97-AF65-F5344CB8AC3E}">
        <p14:creationId xmlns:p14="http://schemas.microsoft.com/office/powerpoint/2010/main" val="194745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C647A9E8-CEFF-4802-AD05-2967531DC40F}"/>
              </a:ext>
            </a:extLst>
          </p:cNvPr>
          <p:cNvGraphicFramePr/>
          <p:nvPr>
            <p:extLst>
              <p:ext uri="{D42A27DB-BD31-4B8C-83A1-F6EECF244321}">
                <p14:modId xmlns:p14="http://schemas.microsoft.com/office/powerpoint/2010/main" val="3891339548"/>
              </p:ext>
            </p:extLst>
          </p:nvPr>
        </p:nvGraphicFramePr>
        <p:xfrm>
          <a:off x="792081" y="196516"/>
          <a:ext cx="10607840" cy="614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66" name="TextBox 1365">
            <a:extLst>
              <a:ext uri="{FF2B5EF4-FFF2-40B4-BE49-F238E27FC236}">
                <a16:creationId xmlns:a16="http://schemas.microsoft.com/office/drawing/2014/main" id="{8991948D-3207-492F-88D2-128B476CE3FC}"/>
              </a:ext>
            </a:extLst>
          </p:cNvPr>
          <p:cNvSpPr txBox="1"/>
          <p:nvPr/>
        </p:nvSpPr>
        <p:spPr>
          <a:xfrm>
            <a:off x="4193005" y="984585"/>
            <a:ext cx="42170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Aharoni"/>
                <a:cs typeface="Aharoni"/>
              </a:rPr>
              <a:t>DIVISONS OF PROJECT</a:t>
            </a:r>
          </a:p>
        </p:txBody>
      </p:sp>
      <p:pic>
        <p:nvPicPr>
          <p:cNvPr id="1437" name="Graphic 1437" descr="Gears with solid fill">
            <a:extLst>
              <a:ext uri="{FF2B5EF4-FFF2-40B4-BE49-F238E27FC236}">
                <a16:creationId xmlns:a16="http://schemas.microsoft.com/office/drawing/2014/main" id="{DB5D0C46-5B60-40F3-95D7-413D253AC0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5222" y="5197643"/>
            <a:ext cx="2819399" cy="1165057"/>
          </a:xfrm>
          <a:prstGeom prst="rect">
            <a:avLst/>
          </a:prstGeom>
        </p:spPr>
      </p:pic>
      <p:pic>
        <p:nvPicPr>
          <p:cNvPr id="1438" name="Graphic 1438" descr="Gears outline">
            <a:extLst>
              <a:ext uri="{FF2B5EF4-FFF2-40B4-BE49-F238E27FC236}">
                <a16:creationId xmlns:a16="http://schemas.microsoft.com/office/drawing/2014/main" id="{D028A4A4-D74F-48CE-ADB4-D442058115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7729" y="1029202"/>
            <a:ext cx="2518610" cy="1064794"/>
          </a:xfrm>
          <a:prstGeom prst="rect">
            <a:avLst/>
          </a:prstGeom>
        </p:spPr>
      </p:pic>
    </p:spTree>
    <p:extLst>
      <p:ext uri="{BB962C8B-B14F-4D97-AF65-F5344CB8AC3E}">
        <p14:creationId xmlns:p14="http://schemas.microsoft.com/office/powerpoint/2010/main" val="17461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1DDF-247E-49A3-8DB6-9155278A6E4A}"/>
              </a:ext>
            </a:extLst>
          </p:cNvPr>
          <p:cNvSpPr>
            <a:spLocks noGrp="1"/>
          </p:cNvSpPr>
          <p:nvPr>
            <p:ph type="title"/>
          </p:nvPr>
        </p:nvSpPr>
        <p:spPr>
          <a:xfrm>
            <a:off x="5291667" y="1517904"/>
            <a:ext cx="5370237" cy="2796945"/>
          </a:xfrm>
        </p:spPr>
        <p:txBody>
          <a:bodyPr vert="horz" lIns="91440" tIns="45720" rIns="91440" bIns="45720" rtlCol="0" anchor="ctr">
            <a:normAutofit/>
          </a:bodyPr>
          <a:lstStyle/>
          <a:p>
            <a:r>
              <a:rPr lang="en-US" sz="6000" dirty="0">
                <a:ea typeface="+mj-lt"/>
                <a:cs typeface="+mj-lt"/>
              </a:rPr>
              <a:t>Basic Software Project Plan</a:t>
            </a:r>
            <a:endParaRPr lang="en-US" sz="5600" dirty="0"/>
          </a:p>
        </p:txBody>
      </p:sp>
      <p:pic>
        <p:nvPicPr>
          <p:cNvPr id="4" name="Graphic 4" descr="Work from home desk outline">
            <a:extLst>
              <a:ext uri="{FF2B5EF4-FFF2-40B4-BE49-F238E27FC236}">
                <a16:creationId xmlns:a16="http://schemas.microsoft.com/office/drawing/2014/main" id="{25725C61-A24A-4CB6-A095-1F84D8960D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5467" y="1807634"/>
            <a:ext cx="3242732" cy="3242732"/>
          </a:xfrm>
          <a:prstGeom prst="rect">
            <a:avLst/>
          </a:prstGeom>
        </p:spPr>
      </p:pic>
      <p:sp>
        <p:nvSpPr>
          <p:cNvPr id="3" name="TextBox 2">
            <a:extLst>
              <a:ext uri="{FF2B5EF4-FFF2-40B4-BE49-F238E27FC236}">
                <a16:creationId xmlns:a16="http://schemas.microsoft.com/office/drawing/2014/main" id="{44506753-FD13-4A28-9C55-06BE96E7DF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BCDEE5CE-B573-4AEA-89B3-5B40E6AE1387}"/>
              </a:ext>
            </a:extLst>
          </p:cNvPr>
          <p:cNvSpPr txBox="1">
            <a:spLocks/>
          </p:cNvSpPr>
          <p:nvPr/>
        </p:nvSpPr>
        <p:spPr>
          <a:xfrm>
            <a:off x="856065" y="4726492"/>
            <a:ext cx="9707160" cy="279694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endParaRPr lang="en-US" sz="4400" dirty="0"/>
          </a:p>
        </p:txBody>
      </p:sp>
      <p:sp>
        <p:nvSpPr>
          <p:cNvPr id="6" name="TextBox 5">
            <a:extLst>
              <a:ext uri="{FF2B5EF4-FFF2-40B4-BE49-F238E27FC236}">
                <a16:creationId xmlns:a16="http://schemas.microsoft.com/office/drawing/2014/main" id="{44344E06-EF65-48A7-8E19-9152A56F96EE}"/>
              </a:ext>
            </a:extLst>
          </p:cNvPr>
          <p:cNvSpPr txBox="1"/>
          <p:nvPr/>
        </p:nvSpPr>
        <p:spPr>
          <a:xfrm>
            <a:off x="5185367" y="5271554"/>
            <a:ext cx="7870699" cy="400110"/>
          </a:xfrm>
          <a:prstGeom prst="rect">
            <a:avLst/>
          </a:prstGeom>
          <a:noFill/>
        </p:spPr>
        <p:txBody>
          <a:bodyPr wrap="square" rtlCol="0">
            <a:spAutoFit/>
          </a:bodyPr>
          <a:lstStyle/>
          <a:p>
            <a:r>
              <a:rPr lang="en-IN" sz="2000" dirty="0">
                <a:hlinkClick r:id="rId4"/>
              </a:rPr>
              <a:t>Prediction of Market Trend – (Link to Research Paper)</a:t>
            </a:r>
            <a:endParaRPr lang="en-IN" sz="2000" dirty="0"/>
          </a:p>
        </p:txBody>
      </p:sp>
    </p:spTree>
    <p:extLst>
      <p:ext uri="{BB962C8B-B14F-4D97-AF65-F5344CB8AC3E}">
        <p14:creationId xmlns:p14="http://schemas.microsoft.com/office/powerpoint/2010/main" val="28541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a:bodyPr>
          <a:lstStyle/>
          <a:p>
            <a:pPr marL="0" indent="0">
              <a:buNone/>
            </a:pPr>
            <a:endParaRPr lang="en-US" dirty="0"/>
          </a:p>
          <a:p>
            <a:r>
              <a:rPr lang="en-US" b="1" dirty="0">
                <a:ea typeface="+mn-lt"/>
                <a:cs typeface="+mn-lt"/>
              </a:rPr>
              <a:t>Problem Statement : </a:t>
            </a:r>
          </a:p>
          <a:p>
            <a:pPr lvl="1"/>
            <a:r>
              <a:rPr lang="en-IN" dirty="0">
                <a:effectLst/>
                <a:latin typeface="Calibri" panose="020F0502020204030204" pitchFamily="34" charset="0"/>
                <a:ea typeface="Calibri" panose="020F0502020204030204" pitchFamily="34" charset="0"/>
                <a:cs typeface="Times New Roman" panose="02020603050405020304" pitchFamily="18" charset="0"/>
              </a:rPr>
              <a:t>The proportion of individual investors in India has been in a high level, especially after the start of the bull market in 2020. The number of the new account openings India is increasing in recent years and individual investors have become an important part to the development of Indian markets. </a:t>
            </a:r>
          </a:p>
          <a:p>
            <a:pPr lvl="1"/>
            <a:r>
              <a:rPr lang="en-IN" dirty="0">
                <a:effectLst/>
                <a:latin typeface="Calibri" panose="020F0502020204030204" pitchFamily="34" charset="0"/>
                <a:ea typeface="Calibri" panose="020F0502020204030204" pitchFamily="34" charset="0"/>
                <a:cs typeface="Times New Roman" panose="02020603050405020304" pitchFamily="18" charset="0"/>
              </a:rPr>
              <a:t>With the popularity of Internet, Internet forum is the main channel for individual investors to vent their emotions and pick-up information. Therefore, we use the digital data and news feeds to construct the investor attention or sentiment index of any major index like NIFTY50, SENSEX, etc and test the corelation between media attention(sentiments) and trading volume in predicting their trends.</a:t>
            </a:r>
            <a:endParaRPr lang="en-US" sz="3600" b="1" dirty="0">
              <a:ea typeface="+mn-lt"/>
              <a:cs typeface="+mn-lt"/>
            </a:endParaRPr>
          </a:p>
        </p:txBody>
      </p:sp>
    </p:spTree>
    <p:extLst>
      <p:ext uri="{BB962C8B-B14F-4D97-AF65-F5344CB8AC3E}">
        <p14:creationId xmlns:p14="http://schemas.microsoft.com/office/powerpoint/2010/main" val="401558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a:bodyPr>
          <a:lstStyle/>
          <a:p>
            <a:pPr marL="0" indent="0">
              <a:buNone/>
            </a:pPr>
            <a:endParaRPr lang="en-US" dirty="0"/>
          </a:p>
          <a:p>
            <a:r>
              <a:rPr lang="en-US" b="1" dirty="0">
                <a:ea typeface="+mn-lt"/>
                <a:cs typeface="+mn-lt"/>
              </a:rPr>
              <a:t>GOALS AND OBJECTIVES</a:t>
            </a:r>
            <a:r>
              <a:rPr lang="en-US" dirty="0">
                <a:ea typeface="+mn-lt"/>
                <a:cs typeface="+mn-lt"/>
              </a:rPr>
              <a:t>. </a:t>
            </a:r>
            <a:r>
              <a:rPr lang="en-US" b="1" dirty="0">
                <a:ea typeface="+mn-lt"/>
                <a:cs typeface="+mn-lt"/>
              </a:rPr>
              <a:t>: </a:t>
            </a:r>
          </a:p>
          <a:p>
            <a:pPr lvl="1"/>
            <a:r>
              <a:rPr lang="en-US" sz="2400" dirty="0"/>
              <a:t>Sentiment analysis or opinion mining makes use of text mining, natural language processing (NLP), in order to identify and extract the subjective content by </a:t>
            </a:r>
            <a:r>
              <a:rPr lang="en-US" sz="2400" dirty="0" err="1"/>
              <a:t>analysing</a:t>
            </a:r>
            <a:r>
              <a:rPr lang="en-US" sz="2400" dirty="0"/>
              <a:t> user’s opinion, evaluation, sentiments, attitudes and emotions.</a:t>
            </a:r>
            <a:endParaRPr lang="en-US" sz="2400" b="1" dirty="0">
              <a:ea typeface="+mn-lt"/>
              <a:cs typeface="+mn-lt"/>
            </a:endParaRPr>
          </a:p>
          <a:p>
            <a:pPr lvl="1"/>
            <a:r>
              <a:rPr lang="en-US" sz="2400" dirty="0"/>
              <a:t>The prediction of mood/trend of stock markets is a vital problem, where a trader wants to make a position with predefined amount of shares over a fixed time horizon in the predicted trend.</a:t>
            </a:r>
          </a:p>
        </p:txBody>
      </p:sp>
    </p:spTree>
    <p:extLst>
      <p:ext uri="{BB962C8B-B14F-4D97-AF65-F5344CB8AC3E}">
        <p14:creationId xmlns:p14="http://schemas.microsoft.com/office/powerpoint/2010/main" val="383709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498544"/>
            <a:ext cx="10682110" cy="4298469"/>
          </a:xfrm>
        </p:spPr>
        <p:txBody>
          <a:bodyPr vert="horz" lIns="91440" tIns="45720" rIns="91440" bIns="45720" rtlCol="0" anchor="t">
            <a:normAutofit lnSpcReduction="10000"/>
          </a:bodyPr>
          <a:lstStyle/>
          <a:p>
            <a:pPr marL="0" indent="0">
              <a:buNone/>
            </a:pPr>
            <a:endParaRPr lang="en-US" dirty="0"/>
          </a:p>
          <a:p>
            <a:r>
              <a:rPr lang="en-US" b="1" dirty="0">
                <a:ea typeface="+mn-lt"/>
                <a:cs typeface="+mn-lt"/>
              </a:rPr>
              <a:t>Project Scope</a:t>
            </a:r>
            <a:r>
              <a:rPr lang="en-US" dirty="0">
                <a:ea typeface="+mn-lt"/>
                <a:cs typeface="+mn-lt"/>
              </a:rPr>
              <a:t>. </a:t>
            </a:r>
            <a:r>
              <a:rPr lang="en-US" b="1" dirty="0">
                <a:ea typeface="+mn-lt"/>
                <a:cs typeface="+mn-lt"/>
              </a:rPr>
              <a:t>: </a:t>
            </a:r>
          </a:p>
          <a:p>
            <a:pPr lvl="1"/>
            <a:r>
              <a:rPr lang="en-US" sz="2400" dirty="0"/>
              <a:t>Use of recently introduced machine learning techniques in the prediction of stocks have yielded promising results and thereby marked the use of them in profitable exchange schemes. It has led to the conclusion that it is possible to predict stock market with more accuracy and efficiency using machine learning techniques. </a:t>
            </a:r>
          </a:p>
          <a:p>
            <a:pPr lvl="1"/>
            <a:r>
              <a:rPr lang="en-US" sz="2400" dirty="0"/>
              <a:t>In the future, the stock market prediction system can be further improved by utilizing a much bigger dataset than the one being utilized currently. This would help to increase the accuracy of our prediction models.</a:t>
            </a:r>
            <a:endParaRPr lang="en-US" sz="2800" dirty="0"/>
          </a:p>
        </p:txBody>
      </p:sp>
    </p:spTree>
    <p:extLst>
      <p:ext uri="{BB962C8B-B14F-4D97-AF65-F5344CB8AC3E}">
        <p14:creationId xmlns:p14="http://schemas.microsoft.com/office/powerpoint/2010/main" val="398577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C68-C76C-4089-B94E-B6FD6D59667C}"/>
              </a:ext>
            </a:extLst>
          </p:cNvPr>
          <p:cNvSpPr>
            <a:spLocks noGrp="1"/>
          </p:cNvSpPr>
          <p:nvPr>
            <p:ph type="title"/>
          </p:nvPr>
        </p:nvSpPr>
        <p:spPr>
          <a:xfrm>
            <a:off x="755905" y="826460"/>
            <a:ext cx="10667998" cy="1344168"/>
          </a:xfrm>
        </p:spPr>
        <p:txBody>
          <a:bodyPr/>
          <a:lstStyle/>
          <a:p>
            <a:r>
              <a:rPr lang="en-US" dirty="0">
                <a:ea typeface="+mj-lt"/>
                <a:cs typeface="+mj-lt"/>
              </a:rPr>
              <a:t>Basic Software Project Plan</a:t>
            </a:r>
            <a:endParaRPr lang="en-US" dirty="0"/>
          </a:p>
        </p:txBody>
      </p:sp>
      <p:sp>
        <p:nvSpPr>
          <p:cNvPr id="3" name="Content Placeholder 2">
            <a:extLst>
              <a:ext uri="{FF2B5EF4-FFF2-40B4-BE49-F238E27FC236}">
                <a16:creationId xmlns:a16="http://schemas.microsoft.com/office/drawing/2014/main" id="{8154E4BC-5289-40BB-89B3-D8D9D95C2580}"/>
              </a:ext>
            </a:extLst>
          </p:cNvPr>
          <p:cNvSpPr>
            <a:spLocks noGrp="1"/>
          </p:cNvSpPr>
          <p:nvPr>
            <p:ph idx="1"/>
          </p:nvPr>
        </p:nvSpPr>
        <p:spPr>
          <a:xfrm>
            <a:off x="755905" y="1800579"/>
            <a:ext cx="10682110" cy="4298469"/>
          </a:xfrm>
        </p:spPr>
        <p:txBody>
          <a:bodyPr vert="horz" lIns="91440" tIns="45720" rIns="91440" bIns="45720" rtlCol="0" anchor="t">
            <a:normAutofit fontScale="92500" lnSpcReduction="10000"/>
          </a:bodyPr>
          <a:lstStyle/>
          <a:p>
            <a:pPr marL="0" indent="0">
              <a:buNone/>
            </a:pPr>
            <a:endParaRPr lang="en-US" dirty="0"/>
          </a:p>
          <a:p>
            <a:r>
              <a:rPr lang="en-US" b="1" dirty="0">
                <a:ea typeface="+mn-lt"/>
                <a:cs typeface="+mn-lt"/>
              </a:rPr>
              <a:t>General Requirements</a:t>
            </a:r>
            <a:r>
              <a:rPr lang="en-US" dirty="0">
                <a:ea typeface="+mn-lt"/>
                <a:cs typeface="+mn-lt"/>
              </a:rPr>
              <a:t>. </a:t>
            </a:r>
            <a:r>
              <a:rPr lang="en-US" b="1" dirty="0">
                <a:ea typeface="+mn-lt"/>
                <a:cs typeface="+mn-lt"/>
              </a:rPr>
              <a:t>:</a:t>
            </a:r>
          </a:p>
          <a:p>
            <a:pPr lvl="2"/>
            <a:r>
              <a:rPr lang="en-US" b="1" dirty="0">
                <a:ea typeface="+mn-lt"/>
                <a:cs typeface="+mn-lt"/>
              </a:rPr>
              <a:t>Data collection</a:t>
            </a:r>
          </a:p>
          <a:p>
            <a:pPr lvl="2"/>
            <a:r>
              <a:rPr lang="en-IN" b="1" dirty="0"/>
              <a:t>Software: </a:t>
            </a:r>
          </a:p>
          <a:p>
            <a:pPr lvl="4"/>
            <a:r>
              <a:rPr lang="en-IN" dirty="0"/>
              <a:t>Python - </a:t>
            </a:r>
            <a:r>
              <a:rPr lang="en-IN" dirty="0" err="1"/>
              <a:t>Jupyter</a:t>
            </a:r>
            <a:r>
              <a:rPr lang="en-IN" dirty="0"/>
              <a:t> Notebook</a:t>
            </a:r>
          </a:p>
          <a:p>
            <a:pPr lvl="4"/>
            <a:r>
              <a:rPr lang="en-IN" dirty="0"/>
              <a:t>Web Development – React, Node.js </a:t>
            </a:r>
          </a:p>
          <a:p>
            <a:pPr lvl="2"/>
            <a:r>
              <a:rPr lang="en-IN" b="1" dirty="0"/>
              <a:t>Hardware: </a:t>
            </a:r>
          </a:p>
          <a:p>
            <a:pPr lvl="4"/>
            <a:r>
              <a:rPr lang="en-IN" dirty="0"/>
              <a:t>Process Intel10 core processor, 2.2 GHz with </a:t>
            </a:r>
            <a:r>
              <a:rPr lang="en-IN" dirty="0" err="1"/>
              <a:t>Turboboost</a:t>
            </a:r>
            <a:r>
              <a:rPr lang="en-IN" dirty="0"/>
              <a:t> </a:t>
            </a:r>
            <a:r>
              <a:rPr lang="en-IN" dirty="0" err="1"/>
              <a:t>upto</a:t>
            </a:r>
            <a:r>
              <a:rPr lang="en-IN" dirty="0"/>
              <a:t> 3.1 GHz. </a:t>
            </a:r>
          </a:p>
          <a:p>
            <a:pPr lvl="4"/>
            <a:r>
              <a:rPr lang="en-IN" dirty="0"/>
              <a:t>25 MB Cache </a:t>
            </a:r>
          </a:p>
          <a:p>
            <a:pPr lvl="4"/>
            <a:r>
              <a:rPr lang="en-IN" dirty="0"/>
              <a:t>Motherboard – ASRock EPC612D8A </a:t>
            </a:r>
          </a:p>
          <a:p>
            <a:pPr lvl="4"/>
            <a:r>
              <a:rPr lang="en-IN" dirty="0"/>
              <a:t>RAM – 128 GB DDR4 2133 MHz or more </a:t>
            </a:r>
          </a:p>
          <a:p>
            <a:pPr lvl="4"/>
            <a:r>
              <a:rPr lang="en-IN" dirty="0"/>
              <a:t>2 TB Hard Disk (7200 RPM) + 512 GB SSD </a:t>
            </a:r>
            <a:endParaRPr lang="en-US" dirty="0"/>
          </a:p>
        </p:txBody>
      </p:sp>
    </p:spTree>
    <p:extLst>
      <p:ext uri="{BB962C8B-B14F-4D97-AF65-F5344CB8AC3E}">
        <p14:creationId xmlns:p14="http://schemas.microsoft.com/office/powerpoint/2010/main" val="393203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6">
            <a:extLst>
              <a:ext uri="{FF2B5EF4-FFF2-40B4-BE49-F238E27FC236}">
                <a16:creationId xmlns:a16="http://schemas.microsoft.com/office/drawing/2014/main" id="{1E297D47-B8D6-4F57-8B75-E70828EE3384}"/>
              </a:ext>
            </a:extLst>
          </p:cNvPr>
          <p:cNvGraphicFramePr/>
          <p:nvPr/>
        </p:nvGraphicFramePr>
        <p:xfrm>
          <a:off x="2913530" y="1723465"/>
          <a:ext cx="3104029" cy="1707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7" name="Diagram 87">
            <a:extLst>
              <a:ext uri="{FF2B5EF4-FFF2-40B4-BE49-F238E27FC236}">
                <a16:creationId xmlns:a16="http://schemas.microsoft.com/office/drawing/2014/main" id="{C90EC638-0561-4077-A470-5B0E3575AE18}"/>
              </a:ext>
            </a:extLst>
          </p:cNvPr>
          <p:cNvGraphicFramePr/>
          <p:nvPr/>
        </p:nvGraphicFramePr>
        <p:xfrm>
          <a:off x="829236" y="1577789"/>
          <a:ext cx="1905000" cy="20327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4" name="Arrow: Right 183">
            <a:extLst>
              <a:ext uri="{FF2B5EF4-FFF2-40B4-BE49-F238E27FC236}">
                <a16:creationId xmlns:a16="http://schemas.microsoft.com/office/drawing/2014/main" id="{FBFD79F8-0461-4D36-AD47-19DCD7756DA6}"/>
              </a:ext>
            </a:extLst>
          </p:cNvPr>
          <p:cNvSpPr/>
          <p:nvPr/>
        </p:nvSpPr>
        <p:spPr>
          <a:xfrm>
            <a:off x="2861353" y="2435889"/>
            <a:ext cx="672353" cy="3025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EDC8173F-91A3-4830-9302-B9B57937ACE0}"/>
              </a:ext>
            </a:extLst>
          </p:cNvPr>
          <p:cNvSpPr txBox="1"/>
          <p:nvPr/>
        </p:nvSpPr>
        <p:spPr>
          <a:xfrm>
            <a:off x="3466540" y="35449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NAÏVE BASE </a:t>
            </a:r>
          </a:p>
        </p:txBody>
      </p:sp>
      <p:graphicFrame>
        <p:nvGraphicFramePr>
          <p:cNvPr id="190" name="Diagram 190">
            <a:extLst>
              <a:ext uri="{FF2B5EF4-FFF2-40B4-BE49-F238E27FC236}">
                <a16:creationId xmlns:a16="http://schemas.microsoft.com/office/drawing/2014/main" id="{3D3AE244-C6D5-4B80-9F87-6581B4D38DA2}"/>
              </a:ext>
            </a:extLst>
          </p:cNvPr>
          <p:cNvGraphicFramePr/>
          <p:nvPr/>
        </p:nvGraphicFramePr>
        <p:xfrm>
          <a:off x="6566646" y="793376"/>
          <a:ext cx="4359089" cy="35679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74" name="Arrow: Right 573">
            <a:extLst>
              <a:ext uri="{FF2B5EF4-FFF2-40B4-BE49-F238E27FC236}">
                <a16:creationId xmlns:a16="http://schemas.microsoft.com/office/drawing/2014/main" id="{81AB080C-FDD5-473E-BAA4-CF0726676BF6}"/>
              </a:ext>
            </a:extLst>
          </p:cNvPr>
          <p:cNvSpPr/>
          <p:nvPr/>
        </p:nvSpPr>
        <p:spPr>
          <a:xfrm>
            <a:off x="5657221" y="2407875"/>
            <a:ext cx="593911" cy="36979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80" name="Diagram 580">
            <a:extLst>
              <a:ext uri="{FF2B5EF4-FFF2-40B4-BE49-F238E27FC236}">
                <a16:creationId xmlns:a16="http://schemas.microsoft.com/office/drawing/2014/main" id="{5D707A49-44CA-4DB7-AF07-BD16C3E6D9FF}"/>
              </a:ext>
            </a:extLst>
          </p:cNvPr>
          <p:cNvGraphicFramePr/>
          <p:nvPr/>
        </p:nvGraphicFramePr>
        <p:xfrm>
          <a:off x="8628529" y="4614583"/>
          <a:ext cx="2465295" cy="1965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744" name="Arrow: Down 743">
            <a:extLst>
              <a:ext uri="{FF2B5EF4-FFF2-40B4-BE49-F238E27FC236}">
                <a16:creationId xmlns:a16="http://schemas.microsoft.com/office/drawing/2014/main" id="{750A008D-73FF-4693-9C5B-69BC45660501}"/>
              </a:ext>
            </a:extLst>
          </p:cNvPr>
          <p:cNvSpPr/>
          <p:nvPr/>
        </p:nvSpPr>
        <p:spPr>
          <a:xfrm>
            <a:off x="9554427" y="3906302"/>
            <a:ext cx="481852" cy="50426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5" name="TextBox 744">
            <a:extLst>
              <a:ext uri="{FF2B5EF4-FFF2-40B4-BE49-F238E27FC236}">
                <a16:creationId xmlns:a16="http://schemas.microsoft.com/office/drawing/2014/main" id="{D6A9259F-FEA6-4BE4-ABE3-76DDE0ED79E6}"/>
              </a:ext>
            </a:extLst>
          </p:cNvPr>
          <p:cNvSpPr txBox="1"/>
          <p:nvPr/>
        </p:nvSpPr>
        <p:spPr>
          <a:xfrm>
            <a:off x="880782" y="575534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t>ARCHITECTURE </a:t>
            </a:r>
            <a:r>
              <a:rPr lang="en-US" b="1"/>
              <a:t>SUGGESTED </a:t>
            </a:r>
            <a:endParaRPr lang="en-US" b="1" dirty="0"/>
          </a:p>
        </p:txBody>
      </p:sp>
      <p:sp>
        <p:nvSpPr>
          <p:cNvPr id="11" name="Title 1">
            <a:extLst>
              <a:ext uri="{FF2B5EF4-FFF2-40B4-BE49-F238E27FC236}">
                <a16:creationId xmlns:a16="http://schemas.microsoft.com/office/drawing/2014/main" id="{E7ADB8C6-956A-4D82-8F8B-7E49B58E80DA}"/>
              </a:ext>
            </a:extLst>
          </p:cNvPr>
          <p:cNvSpPr txBox="1">
            <a:spLocks/>
          </p:cNvSpPr>
          <p:nvPr/>
        </p:nvSpPr>
        <p:spPr>
          <a:xfrm>
            <a:off x="694766" y="255358"/>
            <a:ext cx="10667998" cy="1344168"/>
          </a:xfrm>
          <a:prstGeom prst="rect">
            <a:avLst/>
          </a:prstGeom>
        </p:spPr>
        <p:txBody>
          <a:bodyPr>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sz="3600" b="1" dirty="0">
                <a:ea typeface="+mn-lt"/>
                <a:cs typeface="+mn-lt"/>
              </a:rPr>
              <a:t>System Architecture diagram</a:t>
            </a:r>
            <a:r>
              <a:rPr lang="en-US" sz="3600" dirty="0">
                <a:ea typeface="+mn-lt"/>
                <a:cs typeface="+mn-lt"/>
              </a:rPr>
              <a:t>. </a:t>
            </a:r>
            <a:r>
              <a:rPr lang="en-US" sz="3600" b="1" dirty="0">
                <a:ea typeface="+mn-lt"/>
                <a:cs typeface="+mn-lt"/>
              </a:rPr>
              <a:t>:</a:t>
            </a:r>
            <a:endParaRPr lang="en-US" sz="3600" dirty="0"/>
          </a:p>
        </p:txBody>
      </p:sp>
    </p:spTree>
    <p:extLst>
      <p:ext uri="{BB962C8B-B14F-4D97-AF65-F5344CB8AC3E}">
        <p14:creationId xmlns:p14="http://schemas.microsoft.com/office/powerpoint/2010/main" val="1359401264"/>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728</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Avenir Next LT Pro</vt:lpstr>
      <vt:lpstr>Calibri</vt:lpstr>
      <vt:lpstr>Wingdings</vt:lpstr>
      <vt:lpstr>PrismaticVTI</vt:lpstr>
      <vt:lpstr>PREDICTION OF MARKET TRENDS </vt:lpstr>
      <vt:lpstr>TEAM INTRODUCTION     </vt:lpstr>
      <vt:lpstr>PowerPoint Presentation</vt:lpstr>
      <vt:lpstr>Basic Software Project Plan</vt:lpstr>
      <vt:lpstr>Basic Software Project Plan</vt:lpstr>
      <vt:lpstr>Basic Software Project Plan</vt:lpstr>
      <vt:lpstr>Basic Software Project Plan</vt:lpstr>
      <vt:lpstr>Basic Software Project Plan</vt:lpstr>
      <vt:lpstr>PowerPoint Presentation</vt:lpstr>
      <vt:lpstr>Methodology </vt:lpstr>
      <vt:lpstr>Basic Software Project Plan</vt:lpstr>
      <vt:lpstr>Basic Software Project Plan</vt:lpstr>
      <vt:lpstr>Basic Software Project Plan</vt:lpstr>
      <vt:lpstr>Basic Software Project Plan</vt:lpstr>
      <vt:lpstr>Basic Software Project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4435 Mayank Kumar</cp:lastModifiedBy>
  <cp:revision>1529</cp:revision>
  <dcterms:created xsi:type="dcterms:W3CDTF">2021-02-25T15:28:32Z</dcterms:created>
  <dcterms:modified xsi:type="dcterms:W3CDTF">2021-08-29T15:46:52Z</dcterms:modified>
</cp:coreProperties>
</file>