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4CE8-095C-0C4E-BDE4-853A3E0A623B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51BC-C786-9E41-A704-185B108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5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4CE8-095C-0C4E-BDE4-853A3E0A623B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51BC-C786-9E41-A704-185B108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4CE8-095C-0C4E-BDE4-853A3E0A623B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51BC-C786-9E41-A704-185B108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4CE8-095C-0C4E-BDE4-853A3E0A623B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51BC-C786-9E41-A704-185B108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4CE8-095C-0C4E-BDE4-853A3E0A623B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51BC-C786-9E41-A704-185B108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9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4CE8-095C-0C4E-BDE4-853A3E0A623B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51BC-C786-9E41-A704-185B108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9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4CE8-095C-0C4E-BDE4-853A3E0A623B}" type="datetimeFigureOut">
              <a:rPr lang="en-US" smtClean="0"/>
              <a:t>6/18/15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51BC-C786-9E41-A704-185B108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8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4CE8-095C-0C4E-BDE4-853A3E0A623B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51BC-C786-9E41-A704-185B108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0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4CE8-095C-0C4E-BDE4-853A3E0A623B}" type="datetimeFigureOut">
              <a:rPr lang="en-US" smtClean="0"/>
              <a:t>6/18/15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51BC-C786-9E41-A704-185B108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4CE8-095C-0C4E-BDE4-853A3E0A623B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51BC-C786-9E41-A704-185B108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4CE8-095C-0C4E-BDE4-853A3E0A623B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51BC-C786-9E41-A704-185B108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4CE8-095C-0C4E-BDE4-853A3E0A623B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51BC-C786-9E41-A704-185B108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/>
              <a:t>Matt Haines</a:t>
            </a:r>
          </a:p>
          <a:p>
            <a:r>
              <a:rPr lang="en-US" dirty="0" smtClean="0"/>
              <a:t>Software Engineer</a:t>
            </a:r>
          </a:p>
          <a:p>
            <a:r>
              <a:rPr lang="en-US" dirty="0" err="1" smtClean="0"/>
              <a:t>matt@electricimp.com</a:t>
            </a:r>
            <a:endParaRPr lang="en-US" dirty="0"/>
          </a:p>
        </p:txBody>
      </p:sp>
      <p:pic>
        <p:nvPicPr>
          <p:cNvPr id="6" name="Picture 5" descr="ei_logo_squar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4" b="22567"/>
          <a:stretch/>
        </p:blipFill>
        <p:spPr>
          <a:xfrm>
            <a:off x="1143000" y="826976"/>
            <a:ext cx="6858000" cy="37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9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udgraphic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863600"/>
            <a:ext cx="8793480" cy="51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4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4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Demo!</vt:lpstr>
    </vt:vector>
  </TitlesOfParts>
  <Company>Electric Imp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Haines</dc:creator>
  <cp:lastModifiedBy>Matt Haines</cp:lastModifiedBy>
  <cp:revision>1</cp:revision>
  <dcterms:created xsi:type="dcterms:W3CDTF">2015-06-19T00:17:13Z</dcterms:created>
  <dcterms:modified xsi:type="dcterms:W3CDTF">2015-06-19T00:20:31Z</dcterms:modified>
</cp:coreProperties>
</file>