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57" r:id="rId4"/>
    <p:sldId id="273" r:id="rId5"/>
    <p:sldId id="272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81" r:id="rId22"/>
    <p:sldId id="279" r:id="rId23"/>
    <p:sldId id="280" r:id="rId24"/>
    <p:sldId id="29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75" r:id="rId36"/>
    <p:sldId id="291" r:id="rId37"/>
    <p:sldId id="276" r:id="rId38"/>
    <p:sldId id="277" r:id="rId39"/>
    <p:sldId id="298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260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5160-794D-D045-B8DA-2B6938522707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BEF4-5402-A542-9034-CBF4B94C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ctricimp/rock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fttt.com/make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2123"/>
            <a:ext cx="6400800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Matt Haines</a:t>
            </a:r>
          </a:p>
          <a:p>
            <a:r>
              <a:rPr lang="en-US" dirty="0" err="1" smtClean="0"/>
              <a:t>matt</a:t>
            </a:r>
            <a:r>
              <a:rPr lang="en-US" dirty="0" err="1"/>
              <a:t>@</a:t>
            </a:r>
            <a:r>
              <a:rPr lang="en-US" dirty="0" err="1" smtClean="0"/>
              <a:t>electricimp.com</a:t>
            </a:r>
            <a:endParaRPr lang="en-US" dirty="0"/>
          </a:p>
        </p:txBody>
      </p:sp>
      <p:pic>
        <p:nvPicPr>
          <p:cNvPr id="4" name="Picture 3" descr="ei_logo_in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492060"/>
            <a:ext cx="6397625" cy="37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imp.wakeup</a:t>
            </a:r>
            <a:r>
              <a:rPr lang="en-US" dirty="0" smtClean="0"/>
              <a:t> is non-blocking</a:t>
            </a:r>
          </a:p>
          <a:p>
            <a:pPr lvl="1"/>
            <a:r>
              <a:rPr lang="en-US" dirty="0" smtClean="0"/>
              <a:t>It tells the imp to schedule some work (the </a:t>
            </a:r>
            <a:r>
              <a:rPr lang="en-US" i="1" dirty="0" smtClean="0"/>
              <a:t>callback</a:t>
            </a:r>
            <a:r>
              <a:rPr lang="en-US" dirty="0" smtClean="0"/>
              <a:t>) to execute at some time in the future (after the </a:t>
            </a:r>
            <a:r>
              <a:rPr lang="en-US" i="1" dirty="0" smtClean="0"/>
              <a:t>timeout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 yields the thread (which means OS level tasks, and other messages can be processed)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/3_serversleepfor.device.nut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server.sleepfor</a:t>
            </a:r>
            <a:r>
              <a:rPr lang="en-US" dirty="0" smtClean="0"/>
              <a:t> does two things:</a:t>
            </a:r>
          </a:p>
          <a:p>
            <a:pPr lvl="1"/>
            <a:r>
              <a:rPr lang="en-US" dirty="0" smtClean="0"/>
              <a:t>Puts the imp into a </a:t>
            </a:r>
            <a:r>
              <a:rPr lang="en-US" dirty="0" err="1" smtClean="0"/>
              <a:t>deepsleep</a:t>
            </a:r>
            <a:r>
              <a:rPr lang="en-US" dirty="0" smtClean="0"/>
              <a:t> for the specified period of time</a:t>
            </a:r>
          </a:p>
          <a:p>
            <a:pPr lvl="1"/>
            <a:r>
              <a:rPr lang="en-US" dirty="0" smtClean="0"/>
              <a:t>Sends a message to the server indicating how long it will be asleep for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[Status]</a:t>
            </a:r>
            <a:r>
              <a:rPr lang="en-US" dirty="0" smtClean="0"/>
              <a:t> sleeping until 1433784145000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/4_impdeepsleepfor.device.nut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imp.deepsleepfor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imp.deepsleepfor</a:t>
            </a:r>
            <a:r>
              <a:rPr lang="en-US" dirty="0" smtClean="0"/>
              <a:t> works identically to </a:t>
            </a:r>
            <a:r>
              <a:rPr lang="en-US" dirty="0" err="1" smtClean="0"/>
              <a:t>server.sleepfor</a:t>
            </a:r>
            <a:r>
              <a:rPr lang="en-US" dirty="0" smtClean="0"/>
              <a:t>, but </a:t>
            </a:r>
            <a:r>
              <a:rPr lang="en-US" b="1" dirty="0" smtClean="0"/>
              <a:t>it doesn't inform the server we're going to sleep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Why do we care?</a:t>
            </a:r>
          </a:p>
          <a:p>
            <a:pPr lvl="1"/>
            <a:r>
              <a:rPr lang="en-US" dirty="0" smtClean="0"/>
              <a:t>Sending messages takes extra power</a:t>
            </a:r>
          </a:p>
          <a:p>
            <a:pPr lvl="1"/>
            <a:r>
              <a:rPr lang="en-US" dirty="0" smtClean="0"/>
              <a:t>Sending messages means we need to connect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4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 warm boot*, the imp won't connect until we use a command that requires a connection:</a:t>
            </a:r>
            <a:endParaRPr lang="en-US" dirty="0"/>
          </a:p>
          <a:p>
            <a:pPr lvl="1"/>
            <a:r>
              <a:rPr lang="en-US" b="1" dirty="0" smtClean="0"/>
              <a:t>server.log</a:t>
            </a:r>
          </a:p>
          <a:p>
            <a:pPr lvl="1"/>
            <a:r>
              <a:rPr lang="en-US" b="1" dirty="0" err="1" smtClean="0"/>
              <a:t>agent.send</a:t>
            </a:r>
            <a:endParaRPr lang="en-US" b="1" dirty="0" smtClean="0"/>
          </a:p>
          <a:p>
            <a:pPr lvl="1"/>
            <a:r>
              <a:rPr lang="en-US" b="1" dirty="0" err="1" smtClean="0"/>
              <a:t>server.sleepfor</a:t>
            </a:r>
            <a:endParaRPr lang="en-US" b="1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Warm boots are after deep sleeps</a:t>
            </a:r>
          </a:p>
          <a:p>
            <a:pPr marL="0" indent="0">
              <a:buNone/>
            </a:pPr>
            <a:r>
              <a:rPr lang="en-US" smtClean="0"/>
              <a:t>* </a:t>
            </a:r>
            <a:r>
              <a:rPr lang="en-US" smtClean="0"/>
              <a:t>Cold </a:t>
            </a:r>
            <a:r>
              <a:rPr lang="en-US" dirty="0" smtClean="0"/>
              <a:t>boots are after power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/5_lazyconnect.device.nut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6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build and run, it's not going to look like your imp is waking up anymore</a:t>
            </a:r>
          </a:p>
          <a:p>
            <a:r>
              <a:rPr lang="en-US" dirty="0" smtClean="0"/>
              <a:t>LEDs don't blink because it's not connecting</a:t>
            </a:r>
          </a:p>
          <a:p>
            <a:endParaRPr lang="en-US" dirty="0"/>
          </a:p>
          <a:p>
            <a:r>
              <a:rPr lang="en-US" dirty="0" smtClean="0"/>
              <a:t>We'll need to push-push (power cycle) in order to force the imp to connect and download new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imp goes into </a:t>
            </a:r>
            <a:r>
              <a:rPr lang="en-US" dirty="0" err="1" smtClean="0"/>
              <a:t>deepsleep</a:t>
            </a:r>
            <a:r>
              <a:rPr lang="en-US" dirty="0" smtClean="0"/>
              <a:t>, it looses all state, and begins executing code from the top on wake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nv</a:t>
            </a:r>
            <a:r>
              <a:rPr lang="en-US" dirty="0" smtClean="0"/>
              <a:t> table let's us store a small amount of state information/data</a:t>
            </a:r>
          </a:p>
        </p:txBody>
      </p:sp>
    </p:spTree>
    <p:extLst>
      <p:ext uri="{BB962C8B-B14F-4D97-AF65-F5344CB8AC3E}">
        <p14:creationId xmlns:p14="http://schemas.microsoft.com/office/powerpoint/2010/main" val="362785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/6_nvtable.device.nut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Slides, Code, 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</a:t>
            </a:r>
            <a:r>
              <a:rPr lang="en-US" dirty="0" smtClean="0"/>
              <a:t>/</a:t>
            </a:r>
            <a:r>
              <a:rPr lang="en-US" dirty="0" err="1" smtClean="0"/>
              <a:t>beardedinventor</a:t>
            </a:r>
            <a:r>
              <a:rPr lang="en-US" dirty="0" smtClean="0"/>
              <a:t>/imp201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BlinkUp Credentials</a:t>
            </a:r>
            <a:endParaRPr lang="en-US" i="1" dirty="0"/>
          </a:p>
          <a:p>
            <a:pPr lvl="1"/>
            <a:r>
              <a:rPr lang="en-US" dirty="0" smtClean="0"/>
              <a:t>SSID:	</a:t>
            </a:r>
            <a:r>
              <a:rPr lang="en-US" dirty="0" err="1" smtClean="0"/>
              <a:t>impdemo</a:t>
            </a:r>
            <a:endParaRPr lang="en-US" dirty="0" smtClean="0"/>
          </a:p>
          <a:p>
            <a:pPr lvl="1"/>
            <a:r>
              <a:rPr lang="en-US" dirty="0" smtClean="0"/>
              <a:t>PW:	electric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2 – Agent Driven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</a:t>
            </a:r>
            <a:r>
              <a:rPr lang="fr-FR" dirty="0"/>
              <a:t>’</a:t>
            </a:r>
            <a:r>
              <a:rPr lang="en-US" dirty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apis</a:t>
            </a:r>
            <a:r>
              <a:rPr lang="en-US" dirty="0" smtClean="0"/>
              <a:t>/</a:t>
            </a:r>
            <a:r>
              <a:rPr lang="en-US" dirty="0" err="1" smtClean="0"/>
              <a:t>apis.device.nut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 Guide goes through a really simple API example</a:t>
            </a:r>
          </a:p>
          <a:p>
            <a:pPr lvl="1"/>
            <a:r>
              <a:rPr lang="en-US" dirty="0" smtClean="0"/>
              <a:t>Ignores path</a:t>
            </a:r>
          </a:p>
          <a:p>
            <a:pPr lvl="1"/>
            <a:r>
              <a:rPr lang="en-US" dirty="0" smtClean="0"/>
              <a:t>Ignore verb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Uses query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/1_basicapi.agent.nut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/2_request.agent.nut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paths:</a:t>
            </a:r>
          </a:p>
          <a:p>
            <a:pPr lvl="1"/>
            <a:r>
              <a:rPr lang="en-US" dirty="0" smtClean="0"/>
              <a:t>/ 		returns current state</a:t>
            </a:r>
          </a:p>
          <a:p>
            <a:pPr lvl="1"/>
            <a:r>
              <a:rPr lang="en-US" dirty="0" smtClean="0"/>
              <a:t>/set		lets you set state with ?state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with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/3_paths.agent.nut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add some security</a:t>
            </a:r>
          </a:p>
          <a:p>
            <a:r>
              <a:rPr lang="en-US" dirty="0" smtClean="0"/>
              <a:t>Requests will need a "X-API-KEY" header</a:t>
            </a:r>
          </a:p>
          <a:p>
            <a:r>
              <a:rPr lang="en-US" dirty="0" smtClean="0"/>
              <a:t>We're going to hardcode the required API-Key</a:t>
            </a:r>
          </a:p>
        </p:txBody>
      </p:sp>
    </p:spTree>
    <p:extLst>
      <p:ext uri="{BB962C8B-B14F-4D97-AF65-F5344CB8AC3E}">
        <p14:creationId xmlns:p14="http://schemas.microsoft.com/office/powerpoint/2010/main" val="152422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Headers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/>
              <a:t>api</a:t>
            </a:r>
            <a:r>
              <a:rPr lang="en-US" dirty="0" smtClean="0"/>
              <a:t>/4_simplesecurity.agent.nut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Specific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world, we often need different authentication methods for different end points. </a:t>
            </a:r>
          </a:p>
          <a:p>
            <a:endParaRPr lang="en-US" dirty="0"/>
          </a:p>
          <a:p>
            <a:r>
              <a:rPr lang="en-US" dirty="0" smtClean="0"/>
              <a:t>We're going to modify the API so that it only checks for the X-API-KEY when we're trying to set the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looking at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Sleeping</a:t>
            </a:r>
          </a:p>
          <a:p>
            <a:pPr lvl="1"/>
            <a:r>
              <a:rPr lang="en-US" dirty="0" smtClean="0"/>
              <a:t>The sleep methods</a:t>
            </a:r>
          </a:p>
          <a:p>
            <a:pPr lvl="1"/>
            <a:r>
              <a:rPr lang="en-US" dirty="0" smtClean="0"/>
              <a:t>Lazy connections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nv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Building APIs</a:t>
            </a:r>
          </a:p>
          <a:p>
            <a:pPr lvl="1"/>
            <a:r>
              <a:rPr lang="en-US" dirty="0" smtClean="0"/>
              <a:t>The request object</a:t>
            </a:r>
          </a:p>
          <a:p>
            <a:pPr lvl="1"/>
            <a:r>
              <a:rPr lang="en-US" dirty="0" smtClean="0"/>
              <a:t>Simple Security</a:t>
            </a:r>
          </a:p>
          <a:p>
            <a:pPr lvl="1"/>
            <a:r>
              <a:rPr lang="en-US" dirty="0" smtClean="0"/>
              <a:t>Rocky</a:t>
            </a:r>
          </a:p>
          <a:p>
            <a:r>
              <a:rPr lang="en-US" dirty="0" smtClean="0"/>
              <a:t>External Web Services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Classes, callbacks, and scope</a:t>
            </a:r>
          </a:p>
        </p:txBody>
      </p:sp>
    </p:spTree>
    <p:extLst>
      <p:ext uri="{BB962C8B-B14F-4D97-AF65-F5344CB8AC3E}">
        <p14:creationId xmlns:p14="http://schemas.microsoft.com/office/powerpoint/2010/main" val="260253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Specific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/5_endpointsecurity.agent.nut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maintainable!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setup two endpoints, and the code is already a little tricky to follow</a:t>
            </a:r>
          </a:p>
          <a:p>
            <a:endParaRPr lang="en-US" dirty="0"/>
          </a:p>
          <a:p>
            <a:r>
              <a:rPr lang="en-US" dirty="0" smtClean="0"/>
              <a:t>A real product might have 5-10+ endpoints with more complicated user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49168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https://github.com/electricimp/rocky</a:t>
            </a:r>
            <a:endParaRPr lang="en-US" dirty="0" smtClean="0"/>
          </a:p>
          <a:p>
            <a:r>
              <a:rPr lang="en-US" dirty="0" smtClean="0"/>
              <a:t>#require "Rocky.class.nut:1.1.1"</a:t>
            </a:r>
          </a:p>
          <a:p>
            <a:endParaRPr lang="en-US" dirty="0"/>
          </a:p>
          <a:p>
            <a:r>
              <a:rPr lang="en-US" dirty="0" smtClean="0"/>
              <a:t>Allows you to specify behavior by route</a:t>
            </a:r>
          </a:p>
          <a:p>
            <a:r>
              <a:rPr lang="en-US" dirty="0" smtClean="0"/>
              <a:t>Easily add authentication methods to routes</a:t>
            </a:r>
          </a:p>
          <a:p>
            <a:pPr lvl="1"/>
            <a:r>
              <a:rPr lang="en-US" dirty="0" smtClean="0"/>
              <a:t>Easily handle what happens on unauthorized requests</a:t>
            </a:r>
          </a:p>
          <a:p>
            <a:r>
              <a:rPr lang="en-US" dirty="0" smtClean="0"/>
              <a:t>Manage error handling,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 smtClean="0"/>
              <a:t>/6_rocky.agent.nut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3 - Working with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8438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We'll be using IFTTT's Maker Channel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shhhhhh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https://ifttt.com/maker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65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have six APIs to help build requests:</a:t>
            </a:r>
          </a:p>
          <a:p>
            <a:pPr lvl="1"/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http.put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http.post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http.httpdelete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[headers]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http.request</a:t>
            </a:r>
            <a:r>
              <a:rPr lang="en-US" dirty="0" smtClean="0"/>
              <a:t>(</a:t>
            </a:r>
            <a:r>
              <a:rPr lang="en-US" i="1" dirty="0" smtClean="0"/>
              <a:t>verb, </a:t>
            </a:r>
            <a:r>
              <a:rPr lang="en-US" i="1" dirty="0" err="1" smtClean="0"/>
              <a:t>url</a:t>
            </a:r>
            <a:r>
              <a:rPr lang="en-US" i="1" dirty="0" smtClean="0"/>
              <a:t>, [headers, body]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webservices</a:t>
            </a:r>
            <a:r>
              <a:rPr lang="en-US" dirty="0" smtClean="0"/>
              <a:t>/1_webserviceFunction.agent.nut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object with required credentials</a:t>
            </a:r>
          </a:p>
          <a:p>
            <a:r>
              <a:rPr lang="en-US" dirty="0" smtClean="0"/>
              <a:t>All requests should be made asynchronously</a:t>
            </a:r>
          </a:p>
          <a:p>
            <a:r>
              <a:rPr lang="en-US" dirty="0" smtClean="0"/>
              <a:t>Callbacks for requests must take at least two parameters: </a:t>
            </a:r>
          </a:p>
          <a:p>
            <a:pPr lvl="1"/>
            <a:r>
              <a:rPr lang="en-US" sz="2700" b="1" dirty="0" smtClean="0"/>
              <a:t>err:</a:t>
            </a:r>
            <a:r>
              <a:rPr lang="en-US" sz="2700" dirty="0" smtClean="0"/>
              <a:t> </a:t>
            </a:r>
            <a:r>
              <a:rPr lang="en-US" sz="2700" i="1" dirty="0" smtClean="0"/>
              <a:t>null </a:t>
            </a:r>
            <a:r>
              <a:rPr lang="en-US" sz="2700" dirty="0" smtClean="0"/>
              <a:t>on success, or a string describing the error</a:t>
            </a:r>
          </a:p>
          <a:p>
            <a:pPr lvl="1"/>
            <a:r>
              <a:rPr lang="en-US" sz="2700" b="1" dirty="0" smtClean="0"/>
              <a:t>response:</a:t>
            </a:r>
            <a:r>
              <a:rPr lang="en-US" sz="2700" dirty="0" smtClean="0"/>
              <a:t> The HTTP Response Object</a:t>
            </a:r>
          </a:p>
          <a:p>
            <a:pPr lvl="1"/>
            <a:r>
              <a:rPr lang="en-US" sz="2700" dirty="0" smtClean="0"/>
              <a:t>It's recommended to also require a third parameter:</a:t>
            </a:r>
          </a:p>
          <a:p>
            <a:pPr lvl="2"/>
            <a:r>
              <a:rPr lang="en-US" sz="2300" b="1" dirty="0" smtClean="0"/>
              <a:t>data:</a:t>
            </a:r>
            <a:r>
              <a:rPr lang="en-US" sz="2300" dirty="0" smtClean="0"/>
              <a:t> the decoded data from the request</a:t>
            </a:r>
          </a:p>
        </p:txBody>
      </p:sp>
    </p:spTree>
    <p:extLst>
      <p:ext uri="{BB962C8B-B14F-4D97-AF65-F5344CB8AC3E}">
        <p14:creationId xmlns:p14="http://schemas.microsoft.com/office/powerpoint/2010/main" val="38022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/</a:t>
            </a:r>
            <a:r>
              <a:rPr lang="en-US" dirty="0" err="1" smtClean="0"/>
              <a:t>webservices</a:t>
            </a:r>
            <a:r>
              <a:rPr lang="en-US" dirty="0" smtClean="0"/>
              <a:t>/2_webserviceClass.agent.nut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communicate with X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Inbound data (http.onrequest)</a:t>
            </a:r>
          </a:p>
          <a:p>
            <a:pPr lvl="2"/>
            <a:r>
              <a:rPr lang="en-US" dirty="0" smtClean="0"/>
              <a:t>Service -&gt; Agent -&gt; Device</a:t>
            </a:r>
          </a:p>
          <a:p>
            <a:pPr lvl="1"/>
            <a:r>
              <a:rPr lang="en-US" dirty="0" smtClean="0"/>
              <a:t>Outbound data (</a:t>
            </a:r>
            <a:r>
              <a:rPr lang="en-US" dirty="0" err="1" smtClean="0"/>
              <a:t>http.request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Device -&gt; Agent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609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Pt. 1 - Sleeping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04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516188" algn="l"/>
              </a:tabLst>
            </a:pPr>
            <a:r>
              <a:rPr lang="en-US" dirty="0" smtClean="0"/>
              <a:t>imp.wakeup 	</a:t>
            </a:r>
            <a:r>
              <a:rPr lang="en-US" sz="2900" dirty="0" smtClean="0"/>
              <a:t>https://</a:t>
            </a:r>
            <a:r>
              <a:rPr lang="en-US" sz="2900" dirty="0" err="1" smtClean="0"/>
              <a:t>electricimp.com</a:t>
            </a:r>
            <a:r>
              <a:rPr lang="en-US" sz="2900" dirty="0" smtClean="0"/>
              <a:t>/docs/</a:t>
            </a:r>
            <a:r>
              <a:rPr lang="en-US" sz="2900" dirty="0" err="1" smtClean="0"/>
              <a:t>api</a:t>
            </a:r>
            <a:r>
              <a:rPr lang="en-US" sz="2900" dirty="0" smtClean="0"/>
              <a:t>/imp/wakeup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imp.sleep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/>
              <a:t>/imp</a:t>
            </a:r>
            <a:r>
              <a:rPr lang="en-US" sz="2900" dirty="0" smtClean="0"/>
              <a:t>/sleep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server.sleepfor</a:t>
            </a:r>
            <a:r>
              <a:rPr lang="en-US" dirty="0" smtClean="0"/>
              <a:t>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/server/</a:t>
            </a:r>
            <a:r>
              <a:rPr lang="en-US" sz="2900" dirty="0" err="1" smtClean="0"/>
              <a:t>sleepfor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imp.deepsleepfor</a:t>
            </a:r>
            <a:r>
              <a:rPr lang="en-US" dirty="0" smtClean="0"/>
              <a:t>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/imp/</a:t>
            </a:r>
            <a:r>
              <a:rPr lang="en-US" dirty="0" err="1" smtClean="0"/>
              <a:t>deepsleepfor</a:t>
            </a: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http.onrequest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/http/</a:t>
            </a:r>
            <a:r>
              <a:rPr lang="en-US" sz="2900" dirty="0" err="1" smtClean="0"/>
              <a:t>onrequest</a:t>
            </a:r>
            <a:endParaRPr lang="en-US" sz="2900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Rocky	</a:t>
            </a:r>
            <a:r>
              <a:rPr lang="en-US" sz="2900" dirty="0" smtClean="0"/>
              <a:t>https</a:t>
            </a:r>
            <a:r>
              <a:rPr lang="en-US" sz="2900" dirty="0"/>
              <a:t>:/</a:t>
            </a:r>
            <a:r>
              <a:rPr lang="en-US" sz="2900" dirty="0" smtClean="0"/>
              <a:t>/</a:t>
            </a:r>
            <a:r>
              <a:rPr lang="en-US" sz="2900" dirty="0" err="1" smtClean="0"/>
              <a:t>github.com</a:t>
            </a:r>
            <a:r>
              <a:rPr lang="en-US" sz="2900" dirty="0" smtClean="0"/>
              <a:t>/</a:t>
            </a:r>
            <a:r>
              <a:rPr lang="en-US" sz="2900" dirty="0" err="1" smtClean="0"/>
              <a:t>electricimp</a:t>
            </a:r>
            <a:r>
              <a:rPr lang="en-US" sz="2900" dirty="0" smtClean="0"/>
              <a:t>/rocky</a:t>
            </a: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err="1" smtClean="0"/>
              <a:t>http.request</a:t>
            </a:r>
            <a:r>
              <a:rPr lang="en-US" dirty="0" smtClean="0"/>
              <a:t>	</a:t>
            </a:r>
            <a:r>
              <a:rPr lang="en-US" sz="2900" dirty="0" smtClean="0"/>
              <a:t>https:</a:t>
            </a:r>
            <a:r>
              <a:rPr lang="en-US" sz="2900" dirty="0"/>
              <a:t>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/http/request</a:t>
            </a:r>
          </a:p>
          <a:p>
            <a:pPr>
              <a:tabLst>
                <a:tab pos="2516188" algn="l"/>
              </a:tabLst>
            </a:pPr>
            <a:endParaRPr lang="en-US" dirty="0" smtClean="0"/>
          </a:p>
          <a:p>
            <a:pPr>
              <a:tabLst>
                <a:tab pos="2516188" algn="l"/>
              </a:tabLst>
            </a:pPr>
            <a:endParaRPr lang="en-US" dirty="0" smtClean="0"/>
          </a:p>
          <a:p>
            <a:pPr>
              <a:tabLst>
                <a:tab pos="2516188" algn="l"/>
              </a:tabLst>
            </a:pPr>
            <a:r>
              <a:rPr lang="en-US" dirty="0" smtClean="0"/>
              <a:t>Libraries 	</a:t>
            </a:r>
            <a:r>
              <a:rPr lang="en-US" sz="2900" dirty="0" smtClean="0"/>
              <a:t>https</a:t>
            </a:r>
            <a:r>
              <a:rPr lang="en-US" sz="2900" dirty="0"/>
              <a:t>://</a:t>
            </a:r>
            <a:r>
              <a:rPr lang="en-US" sz="2900" dirty="0" err="1"/>
              <a:t>electricimp.com</a:t>
            </a:r>
            <a:r>
              <a:rPr lang="en-US" sz="2900" dirty="0"/>
              <a:t>/docs/</a:t>
            </a:r>
            <a:r>
              <a:rPr lang="en-US" sz="2900" dirty="0" err="1"/>
              <a:t>api</a:t>
            </a:r>
            <a:r>
              <a:rPr lang="en-US" sz="2900" dirty="0" smtClean="0"/>
              <a:t>/examples/libraries</a:t>
            </a:r>
            <a:endParaRPr lang="en-US" sz="29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6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smtClean="0"/>
              <a:t>re going to use the following agent code in all of our sleep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smtClean="0"/>
              <a:t>/sleeping/</a:t>
            </a:r>
            <a:r>
              <a:rPr lang="en-US" dirty="0" err="1" smtClean="0"/>
              <a:t>sleep.agent.nut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imp.sleep</a:t>
            </a:r>
            <a:r>
              <a:rPr lang="en-US" dirty="0" smtClean="0"/>
              <a:t>(timeout)</a:t>
            </a:r>
          </a:p>
          <a:p>
            <a:pPr lvl="1"/>
            <a:r>
              <a:rPr lang="en-US" dirty="0" smtClean="0"/>
              <a:t>Shallow sleeps for </a:t>
            </a:r>
            <a:r>
              <a:rPr lang="en-US" i="1" dirty="0" smtClean="0"/>
              <a:t>timeout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Code execution continues after the sleep method completes</a:t>
            </a:r>
          </a:p>
          <a:p>
            <a:r>
              <a:rPr lang="en-US" b="1" dirty="0" smtClean="0"/>
              <a:t>imp.wakeup</a:t>
            </a:r>
            <a:r>
              <a:rPr lang="en-US" dirty="0" smtClean="0"/>
              <a:t>(timeout, callback)</a:t>
            </a:r>
          </a:p>
          <a:p>
            <a:pPr lvl="1"/>
            <a:r>
              <a:rPr lang="en-US" dirty="0" smtClean="0"/>
              <a:t>Tells imp to execute </a:t>
            </a:r>
            <a:r>
              <a:rPr lang="en-US" i="1" dirty="0" smtClean="0"/>
              <a:t>callback</a:t>
            </a:r>
            <a:r>
              <a:rPr lang="en-US" dirty="0" smtClean="0"/>
              <a:t> in </a:t>
            </a:r>
            <a:r>
              <a:rPr lang="en-US" i="1" dirty="0" smtClean="0"/>
              <a:t>timeout</a:t>
            </a:r>
            <a:r>
              <a:rPr lang="en-US" dirty="0" smtClean="0"/>
              <a:t> seconds.</a:t>
            </a:r>
          </a:p>
          <a:p>
            <a:r>
              <a:rPr lang="en-US" b="1" dirty="0" err="1" smtClean="0"/>
              <a:t>server.sleepfor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informs server of deep sleep</a:t>
            </a:r>
          </a:p>
          <a:p>
            <a:r>
              <a:rPr lang="en-US" b="1" dirty="0" err="1" smtClean="0"/>
              <a:t>imp.deepsleepfor</a:t>
            </a:r>
            <a:r>
              <a:rPr lang="en-US" dirty="0" smtClean="0"/>
              <a:t>(</a:t>
            </a:r>
            <a:r>
              <a:rPr lang="en-US" dirty="0" err="1" smtClean="0"/>
              <a:t>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Deep sleep (imp disconnects and goes to sleep)</a:t>
            </a:r>
          </a:p>
          <a:p>
            <a:pPr lvl="1"/>
            <a:r>
              <a:rPr lang="en-US" dirty="0" smtClean="0"/>
              <a:t>Imp doesn't inform server of deep sleep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0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/sleeping/1_impsleep.device.nut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stop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 is single threaded</a:t>
            </a:r>
          </a:p>
          <a:p>
            <a:r>
              <a:rPr lang="en-US" dirty="0" smtClean="0"/>
              <a:t>OS tasks + developer code share the thread</a:t>
            </a:r>
          </a:p>
          <a:p>
            <a:endParaRPr lang="en-US" dirty="0" smtClean="0"/>
          </a:p>
          <a:p>
            <a:r>
              <a:rPr lang="en-US" b="1" dirty="0" smtClean="0"/>
              <a:t>imp.sleep</a:t>
            </a:r>
            <a:r>
              <a:rPr lang="en-US" dirty="0" smtClean="0"/>
              <a:t> blocks, so the imp can't process messages while we're sleeping</a:t>
            </a:r>
          </a:p>
          <a:p>
            <a:r>
              <a:rPr lang="en-US" dirty="0" smtClean="0"/>
              <a:t>We call </a:t>
            </a:r>
            <a:r>
              <a:rPr lang="en-US" b="1" dirty="0" err="1" smtClean="0"/>
              <a:t>readAndSend</a:t>
            </a:r>
            <a:r>
              <a:rPr lang="en-US" b="1" dirty="0" smtClean="0"/>
              <a:t>()</a:t>
            </a:r>
            <a:r>
              <a:rPr lang="en-US" dirty="0" smtClean="0"/>
              <a:t> inline, so we never actually yield the thread</a:t>
            </a:r>
          </a:p>
        </p:txBody>
      </p:sp>
    </p:spTree>
    <p:extLst>
      <p:ext uri="{BB962C8B-B14F-4D97-AF65-F5344CB8AC3E}">
        <p14:creationId xmlns:p14="http://schemas.microsoft.com/office/powerpoint/2010/main" val="12657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imp.wakeup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/sleeping</a:t>
            </a:r>
            <a:r>
              <a:rPr lang="en-US" dirty="0" smtClean="0"/>
              <a:t>/2_impwakeup.device.nut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953</TotalTime>
  <Words>925</Words>
  <Application>Microsoft Macintosh PowerPoint</Application>
  <PresentationFormat>On-screen Show (4:3)</PresentationFormat>
  <Paragraphs>224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Black</vt:lpstr>
      <vt:lpstr>PowerPoint Presentation</vt:lpstr>
      <vt:lpstr>Slides, Code, etc</vt:lpstr>
      <vt:lpstr>What are we looking at today?</vt:lpstr>
      <vt:lpstr>Pt. 1 - Sleeping</vt:lpstr>
      <vt:lpstr>Agent Code</vt:lpstr>
      <vt:lpstr>Sleeping</vt:lpstr>
      <vt:lpstr>imp.sleep</vt:lpstr>
      <vt:lpstr>Why does this stop working?</vt:lpstr>
      <vt:lpstr>imp.wakeup</vt:lpstr>
      <vt:lpstr>Why is this better?</vt:lpstr>
      <vt:lpstr>server.sleepfor</vt:lpstr>
      <vt:lpstr>server.sleepfor</vt:lpstr>
      <vt:lpstr>imp.deepsleepfor</vt:lpstr>
      <vt:lpstr>imp.deepsleepfor</vt:lpstr>
      <vt:lpstr>Lazy Connects</vt:lpstr>
      <vt:lpstr>Lazy Connects</vt:lpstr>
      <vt:lpstr>Lazy Connects</vt:lpstr>
      <vt:lpstr>The nv Table</vt:lpstr>
      <vt:lpstr>The nv Table</vt:lpstr>
      <vt:lpstr>Pt. 2 – Agent Driven APIs</vt:lpstr>
      <vt:lpstr>Device Code</vt:lpstr>
      <vt:lpstr>Basic APIs</vt:lpstr>
      <vt:lpstr>Basic API</vt:lpstr>
      <vt:lpstr>The request Object</vt:lpstr>
      <vt:lpstr>Using Paths</vt:lpstr>
      <vt:lpstr>API with Paths</vt:lpstr>
      <vt:lpstr>Using Headers for Security</vt:lpstr>
      <vt:lpstr>Using Headers for Security</vt:lpstr>
      <vt:lpstr>Endpoint Specific Security</vt:lpstr>
      <vt:lpstr>Endpoint Specific Security</vt:lpstr>
      <vt:lpstr>This is not maintainable!</vt:lpstr>
      <vt:lpstr>Rocky</vt:lpstr>
      <vt:lpstr>Rocky</vt:lpstr>
      <vt:lpstr>Pt. 3 - Working with web services</vt:lpstr>
      <vt:lpstr>HTTP Requests</vt:lpstr>
      <vt:lpstr>HTTP Requests</vt:lpstr>
      <vt:lpstr>Web Service Classes</vt:lpstr>
      <vt:lpstr>Web Service Classes</vt:lpstr>
      <vt:lpstr>How to communicate with X Service?</vt:lpstr>
      <vt:lpstr>Resources</vt:lpstr>
      <vt:lpstr>Questions?</vt:lpstr>
    </vt:vector>
  </TitlesOfParts>
  <Company>Electric Imp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Haines</dc:creator>
  <cp:lastModifiedBy>Matt Haines</cp:lastModifiedBy>
  <cp:revision>41</cp:revision>
  <cp:lastPrinted>2015-06-17T17:44:32Z</cp:lastPrinted>
  <dcterms:created xsi:type="dcterms:W3CDTF">2015-06-08T16:16:37Z</dcterms:created>
  <dcterms:modified xsi:type="dcterms:W3CDTF">2015-06-17T20:24:47Z</dcterms:modified>
</cp:coreProperties>
</file>