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32"/>
  </p:notesMasterIdLst>
  <p:sldIdLst>
    <p:sldId id="256" r:id="rId3"/>
    <p:sldId id="267" r:id="rId4"/>
    <p:sldId id="266" r:id="rId5"/>
    <p:sldId id="522" r:id="rId6"/>
    <p:sldId id="389" r:id="rId7"/>
    <p:sldId id="525" r:id="rId8"/>
    <p:sldId id="276" r:id="rId9"/>
    <p:sldId id="526" r:id="rId10"/>
    <p:sldId id="527" r:id="rId11"/>
    <p:sldId id="528" r:id="rId12"/>
    <p:sldId id="529" r:id="rId13"/>
    <p:sldId id="277" r:id="rId14"/>
    <p:sldId id="530" r:id="rId15"/>
    <p:sldId id="531" r:id="rId16"/>
    <p:sldId id="278" r:id="rId17"/>
    <p:sldId id="532" r:id="rId18"/>
    <p:sldId id="533" r:id="rId19"/>
    <p:sldId id="524" r:id="rId20"/>
    <p:sldId id="523" r:id="rId21"/>
    <p:sldId id="387" r:id="rId22"/>
    <p:sldId id="510" r:id="rId23"/>
    <p:sldId id="431" r:id="rId24"/>
    <p:sldId id="397" r:id="rId25"/>
    <p:sldId id="399" r:id="rId26"/>
    <p:sldId id="400" r:id="rId27"/>
    <p:sldId id="261" r:id="rId28"/>
    <p:sldId id="271" r:id="rId29"/>
    <p:sldId id="279" r:id="rId30"/>
    <p:sldId id="270"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689"/>
    <a:srgbClr val="DA3C49"/>
    <a:srgbClr val="258A8F"/>
    <a:srgbClr val="67B1AA"/>
    <a:srgbClr val="79BAB4"/>
    <a:srgbClr val="66B5C9"/>
    <a:srgbClr val="EDB159"/>
    <a:srgbClr val="235787"/>
    <a:srgbClr val="26A9E0"/>
    <a:srgbClr val="2A9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86966" autoAdjust="0"/>
  </p:normalViewPr>
  <p:slideViewPr>
    <p:cSldViewPr snapToGrid="0">
      <p:cViewPr varScale="1">
        <p:scale>
          <a:sx n="104" d="100"/>
          <a:sy n="104" d="100"/>
        </p:scale>
        <p:origin x="780" y="96"/>
      </p:cViewPr>
      <p:guideLst/>
    </p:cSldViewPr>
  </p:slideViewPr>
  <p:notesTextViewPr>
    <p:cViewPr>
      <p:scale>
        <a:sx n="3" d="2"/>
        <a:sy n="3" d="2"/>
      </p:scale>
      <p:origin x="0" y="-138"/>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ea"/>
                <a:sym typeface="+mn-lt"/>
              </a:defRPr>
            </a:pPr>
            <a:r>
              <a:rPr lang="zh-CN"/>
              <a:t>体现关键信息的图表标题</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ea"/>
              <a:sym typeface="+mn-lt"/>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B5F9-4EE3-A5E4-E7073D3BCDB7}"/>
            </c:ext>
          </c:extLst>
        </c:ser>
        <c:ser>
          <c:idx val="1"/>
          <c:order val="1"/>
          <c:tx>
            <c:strRef>
              <c:f>Sheet1!$C$1</c:f>
              <c:strCache>
                <c:ptCount val="1"/>
                <c:pt idx="0">
                  <c:v>系列 2</c:v>
                </c:pt>
              </c:strCache>
            </c:strRef>
          </c:tx>
          <c:spPr>
            <a:ln w="28575" cap="rnd">
              <a:solidFill>
                <a:schemeClr val="accent2"/>
              </a:solidFill>
              <a:round/>
            </a:ln>
            <a:effectLst/>
          </c:spPr>
          <c:marker>
            <c:symbol val="none"/>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B5F9-4EE3-A5E4-E7073D3BCDB7}"/>
            </c:ext>
          </c:extLst>
        </c:ser>
        <c:ser>
          <c:idx val="2"/>
          <c:order val="2"/>
          <c:tx>
            <c:strRef>
              <c:f>Sheet1!$D$1</c:f>
              <c:strCache>
                <c:ptCount val="1"/>
                <c:pt idx="0">
                  <c:v>系列 3</c:v>
                </c:pt>
              </c:strCache>
            </c:strRef>
          </c:tx>
          <c:spPr>
            <a:ln w="28575" cap="rnd">
              <a:solidFill>
                <a:schemeClr val="accent3"/>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B5F9-4EE3-A5E4-E7073D3BCDB7}"/>
            </c:ext>
          </c:extLst>
        </c:ser>
        <c:dLbls>
          <c:showLegendKey val="0"/>
          <c:showVal val="0"/>
          <c:showCatName val="0"/>
          <c:showSerName val="0"/>
          <c:showPercent val="0"/>
          <c:showBubbleSize val="0"/>
        </c:dLbls>
        <c:smooth val="0"/>
        <c:axId val="788850032"/>
        <c:axId val="789337856"/>
      </c:lineChart>
      <c:catAx>
        <c:axId val="78885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crossAx val="789337856"/>
        <c:crosses val="autoZero"/>
        <c:auto val="1"/>
        <c:lblAlgn val="ctr"/>
        <c:lblOffset val="100"/>
        <c:noMultiLvlLbl val="0"/>
      </c:catAx>
      <c:valAx>
        <c:axId val="789337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crossAx val="78885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目的：规避检查机制。</a:t>
            </a:r>
            <a:endParaRPr lang="en-US" altLang="zh-CN" dirty="0"/>
          </a:p>
          <a:p>
            <a:r>
              <a:rPr lang="zh-CN" altLang="en-US" dirty="0"/>
              <a:t>大家使用情况。我们关注点。现有的人工审查机制工作量太大，禁用词列表的形式不成功。行话本身还会更新。</a:t>
            </a:r>
            <a:endParaRPr lang="en-US" altLang="zh-CN" dirty="0"/>
          </a:p>
          <a:p>
            <a:r>
              <a:rPr lang="zh-CN" altLang="en-US" dirty="0"/>
              <a:t>国内市场：发音、联想。 黑色论坛：刻意创造。</a:t>
            </a:r>
            <a:r>
              <a:rPr lang="en-US" altLang="zh-CN" dirty="0"/>
              <a:t>4chan operate google</a:t>
            </a:r>
            <a:r>
              <a:rPr lang="zh-CN" altLang="en-US" dirty="0"/>
              <a:t>。 </a:t>
            </a:r>
            <a:r>
              <a:rPr lang="en-US" altLang="zh-CN" dirty="0"/>
              <a:t>Skype google </a:t>
            </a:r>
            <a:r>
              <a:rPr lang="zh-CN" altLang="en-US" dirty="0"/>
              <a:t>代替 </a:t>
            </a:r>
            <a:r>
              <a:rPr lang="en-US" altLang="zh-CN" dirty="0"/>
              <a:t>black </a:t>
            </a:r>
            <a:r>
              <a:rPr lang="en-US" altLang="zh-CN" dirty="0" err="1"/>
              <a:t>jewish</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76444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维基数据是一个免费开放的知识图谱库，允许用户使用</a:t>
            </a:r>
            <a:r>
              <a:rPr lang="en-US" altLang="zh-CN" sz="1200" kern="1200" dirty="0">
                <a:solidFill>
                  <a:schemeClr val="tx1"/>
                </a:solidFill>
                <a:effectLst/>
                <a:latin typeface="+mn-lt"/>
                <a:ea typeface="+mn-ea"/>
                <a:cs typeface="+mn-cs"/>
              </a:rPr>
              <a:t>SPARQL</a:t>
            </a:r>
            <a:r>
              <a:rPr lang="zh-CN" altLang="en-US" sz="1200" kern="1200" dirty="0">
                <a:solidFill>
                  <a:schemeClr val="tx1"/>
                </a:solidFill>
                <a:effectLst/>
                <a:latin typeface="+mn-lt"/>
                <a:ea typeface="+mn-ea"/>
                <a:cs typeface="+mn-cs"/>
              </a:rPr>
              <a:t>语言查询其本体。</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种子集中的每个类别</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drug)</a:t>
            </a:r>
            <a:r>
              <a:rPr lang="zh-CN" altLang="en-US" sz="1200" kern="1200" dirty="0">
                <a:solidFill>
                  <a:schemeClr val="tx1"/>
                </a:solidFill>
                <a:effectLst/>
                <a:latin typeface="+mn-lt"/>
                <a:ea typeface="+mn-ea"/>
                <a:cs typeface="+mn-cs"/>
              </a:rPr>
              <a:t>，我们使用</a:t>
            </a:r>
            <a:r>
              <a:rPr lang="en-US" altLang="zh-CN" sz="1200" kern="1200" dirty="0" err="1">
                <a:solidFill>
                  <a:schemeClr val="tx1"/>
                </a:solidFill>
                <a:effectLst/>
                <a:latin typeface="+mn-lt"/>
                <a:ea typeface="+mn-ea"/>
                <a:cs typeface="+mn-cs"/>
              </a:rPr>
              <a:t>Wikidata</a:t>
            </a:r>
            <a:r>
              <a:rPr lang="zh-CN" altLang="en-US" sz="1200" kern="1200" dirty="0">
                <a:solidFill>
                  <a:schemeClr val="tx1"/>
                </a:solidFill>
                <a:effectLst/>
                <a:latin typeface="+mn-lt"/>
                <a:ea typeface="+mn-ea"/>
                <a:cs typeface="+mn-cs"/>
              </a:rPr>
              <a:t>来查找它的所有直接和间接子类，并在种子中生成以类别为根的树。通过这种方式，我们的方法从种子中生成一个森林</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一组树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3522207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Is-a </a:t>
            </a:r>
            <a:r>
              <a:rPr lang="zh-CN" altLang="en-US" sz="1200" kern="1200" dirty="0">
                <a:solidFill>
                  <a:schemeClr val="tx1"/>
                </a:solidFill>
                <a:effectLst/>
                <a:latin typeface="+mn-lt"/>
                <a:ea typeface="+mn-ea"/>
                <a:cs typeface="+mn-cs"/>
              </a:rPr>
              <a:t>即我们的上下语关系。</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集成学习通过建立几个模型组合的来解决单一预测问题。它的工作原理是生成多个分类器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模型，各自独立地学习和作出预测。这些预测最后结合成单预测，因此优于任何一个单分类的做出预测。</a:t>
            </a:r>
          </a:p>
          <a:p>
            <a:r>
              <a:rPr lang="zh-CN" altLang="en-US" sz="1200" b="0" i="0" kern="1200" dirty="0">
                <a:solidFill>
                  <a:schemeClr val="tx1"/>
                </a:solidFill>
                <a:effectLst/>
                <a:latin typeface="+mn-lt"/>
                <a:ea typeface="+mn-ea"/>
                <a:cs typeface="+mn-cs"/>
              </a:rPr>
              <a:t>随机森林是集成学习的一个子类，它依靠于决策树的投票选择来决定最后的分类结果。决策树根据每个特征属性来确定决策情况。随机指的是构建树的时候，随机选择一个集合再选择最优的属性进行划分。</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2645140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3294145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2663785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19</a:t>
            </a:fld>
            <a:endParaRPr lang="zh-CN" altLang="en-US"/>
          </a:p>
        </p:txBody>
      </p:sp>
    </p:spTree>
    <p:extLst>
      <p:ext uri="{BB962C8B-B14F-4D97-AF65-F5344CB8AC3E}">
        <p14:creationId xmlns:p14="http://schemas.microsoft.com/office/powerpoint/2010/main" val="3669094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20</a:t>
            </a:fld>
            <a:endParaRPr lang="zh-CN" altLang="en-US"/>
          </a:p>
        </p:txBody>
      </p:sp>
    </p:spTree>
    <p:extLst>
      <p:ext uri="{BB962C8B-B14F-4D97-AF65-F5344CB8AC3E}">
        <p14:creationId xmlns:p14="http://schemas.microsoft.com/office/powerpoint/2010/main" val="21264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22</a:t>
            </a:fld>
            <a:endParaRPr lang="zh-CN" altLang="en-US"/>
          </a:p>
        </p:txBody>
      </p:sp>
    </p:spTree>
    <p:extLst>
      <p:ext uri="{BB962C8B-B14F-4D97-AF65-F5344CB8AC3E}">
        <p14:creationId xmlns:p14="http://schemas.microsoft.com/office/powerpoint/2010/main" val="93711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24</a:t>
            </a:fld>
            <a:endParaRPr lang="zh-CN" altLang="en-US"/>
          </a:p>
        </p:txBody>
      </p:sp>
    </p:spTree>
    <p:extLst>
      <p:ext uri="{BB962C8B-B14F-4D97-AF65-F5344CB8AC3E}">
        <p14:creationId xmlns:p14="http://schemas.microsoft.com/office/powerpoint/2010/main" val="2103841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25</a:t>
            </a:fld>
            <a:endParaRPr lang="zh-CN" altLang="en-US"/>
          </a:p>
        </p:txBody>
      </p:sp>
    </p:spTree>
    <p:extLst>
      <p:ext uri="{BB962C8B-B14F-4D97-AF65-F5344CB8AC3E}">
        <p14:creationId xmlns:p14="http://schemas.microsoft.com/office/powerpoint/2010/main" val="287781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a:t>
            </a:r>
            <a:r>
              <a:rPr lang="en-US" altLang="zh-CN" dirty="0"/>
              <a:t>:</a:t>
            </a:r>
            <a:r>
              <a:rPr lang="zh-CN" altLang="en-US" dirty="0"/>
              <a:t>要做什么事情</a:t>
            </a:r>
            <a:endParaRPr lang="en-US" altLang="zh-CN" dirty="0"/>
          </a:p>
          <a:p>
            <a:r>
              <a:rPr lang="zh-CN" altLang="en-US" dirty="0"/>
              <a:t>建模：从什么方面解决这个问题，这个方面有什么困难的地方。</a:t>
            </a:r>
            <a:r>
              <a:rPr lang="en-US" altLang="zh-CN" dirty="0"/>
              <a:t>motivation</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64516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06282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dirty="0"/>
              <a:t>并非统一的任务，在</a:t>
            </a:r>
            <a:r>
              <a:rPr lang="en-US" altLang="zh-CN" sz="1000" dirty="0"/>
              <a:t>xx</a:t>
            </a:r>
            <a:r>
              <a:rPr lang="zh-CN" altLang="en-US" sz="1000" dirty="0"/>
              <a:t>论文中已经做了证明，人类可以做到识别出委婉语。</a:t>
            </a:r>
            <a:endParaRPr lang="en-US" altLang="zh-CN" sz="1000" dirty="0"/>
          </a:p>
          <a:p>
            <a:r>
              <a:rPr lang="zh-CN" altLang="en-US" sz="1000" dirty="0"/>
              <a:t>一起完成是困难的，单独完成更加合适。 </a:t>
            </a:r>
            <a:r>
              <a:rPr lang="en-US" altLang="zh-CN" sz="1000" dirty="0"/>
              <a:t>Vendors </a:t>
            </a:r>
          </a:p>
          <a:p>
            <a:r>
              <a:rPr lang="zh-CN" altLang="en-US" sz="1000" dirty="0"/>
              <a:t>如果做识别：感觉像黑话 鉴别：需要更多领域知识。</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5</a:t>
            </a:fld>
            <a:endParaRPr lang="zh-CN" altLang="en-US"/>
          </a:p>
        </p:txBody>
      </p:sp>
    </p:spTree>
    <p:extLst>
      <p:ext uri="{BB962C8B-B14F-4D97-AF65-F5344CB8AC3E}">
        <p14:creationId xmlns:p14="http://schemas.microsoft.com/office/powerpoint/2010/main" val="264867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对两个语料的词的语义进行建模</a:t>
            </a:r>
            <a:endParaRPr lang="en-US" altLang="zh-CN" dirty="0"/>
          </a:p>
          <a:p>
            <a:r>
              <a:rPr lang="zh-CN" altLang="en-US" dirty="0"/>
              <a:t>想要捕捉语义就要先捕捉上下文。</a:t>
            </a:r>
            <a:endParaRPr lang="en-US" altLang="zh-CN" dirty="0"/>
          </a:p>
          <a:p>
            <a:r>
              <a:rPr lang="zh-CN" altLang="en-US" dirty="0"/>
              <a:t>语义来自上下文假设 </a:t>
            </a:r>
            <a:r>
              <a:rPr lang="en-US" altLang="zh-CN" sz="1200" b="0" i="0" kern="1200" dirty="0">
                <a:solidFill>
                  <a:schemeClr val="tx1"/>
                </a:solidFill>
                <a:effectLst/>
                <a:latin typeface="+mn-lt"/>
                <a:ea typeface="+mn-ea"/>
                <a:cs typeface="+mn-cs"/>
              </a:rPr>
              <a:t>Harris </a:t>
            </a:r>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1954 </a:t>
            </a:r>
            <a:r>
              <a:rPr lang="zh-CN" altLang="en-US" sz="1200" b="0" i="0" kern="1200" dirty="0">
                <a:solidFill>
                  <a:schemeClr val="tx1"/>
                </a:solidFill>
                <a:effectLst/>
                <a:latin typeface="+mn-lt"/>
                <a:ea typeface="+mn-ea"/>
                <a:cs typeface="+mn-cs"/>
              </a:rPr>
              <a:t>年提出的分布假说（ </a:t>
            </a:r>
            <a:r>
              <a:rPr lang="en-US" altLang="zh-CN" sz="1200" b="0" i="0" kern="1200" dirty="0">
                <a:solidFill>
                  <a:schemeClr val="tx1"/>
                </a:solidFill>
                <a:effectLst/>
                <a:latin typeface="+mn-lt"/>
                <a:ea typeface="+mn-ea"/>
                <a:cs typeface="+mn-cs"/>
              </a:rPr>
              <a:t>distributional hypothesis</a:t>
            </a:r>
            <a:r>
              <a:rPr lang="zh-CN" altLang="en-US" sz="1200" b="0" i="0" kern="1200" dirty="0">
                <a:solidFill>
                  <a:schemeClr val="tx1"/>
                </a:solidFill>
                <a:effectLst/>
                <a:latin typeface="+mn-lt"/>
                <a:ea typeface="+mn-ea"/>
                <a:cs typeface="+mn-cs"/>
              </a:rPr>
              <a:t>）为这一设想提供了理论基础：上下文相似的词，其语义也相似。</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词义是来自上下文的。</a:t>
            </a:r>
            <a:endParaRPr lang="en-US" altLang="zh-CN" dirty="0"/>
          </a:p>
          <a:p>
            <a:r>
              <a:rPr lang="zh-CN" altLang="en-US" dirty="0"/>
              <a:t>多义问题：</a:t>
            </a:r>
            <a:r>
              <a:rPr lang="en-US" altLang="zh-CN" dirty="0"/>
              <a:t>ice</a:t>
            </a:r>
            <a:r>
              <a:rPr lang="zh-CN" altLang="en-US" dirty="0"/>
              <a:t>还可以有冰场、糖霜</a:t>
            </a:r>
            <a:endParaRPr lang="en-US" altLang="zh-CN" dirty="0"/>
          </a:p>
          <a:p>
            <a:r>
              <a:rPr lang="zh-CN" altLang="en-US" dirty="0"/>
              <a:t>通过建模两个语料之间的词的不同语义实现</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6</a:t>
            </a:fld>
            <a:endParaRPr lang="zh-CN" altLang="en-US"/>
          </a:p>
        </p:txBody>
      </p:sp>
    </p:spTree>
    <p:extLst>
      <p:ext uri="{BB962C8B-B14F-4D97-AF65-F5344CB8AC3E}">
        <p14:creationId xmlns:p14="http://schemas.microsoft.com/office/powerpoint/2010/main" val="68810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解释</a:t>
            </a:r>
            <a:r>
              <a:rPr lang="en-US" altLang="zh-CN" sz="1200" b="0" i="0" kern="1200" dirty="0">
                <a:solidFill>
                  <a:schemeClr val="tx1"/>
                </a:solidFill>
                <a:effectLst/>
                <a:latin typeface="+mn-lt"/>
                <a:ea typeface="+mn-ea"/>
                <a:cs typeface="+mn-cs"/>
              </a:rPr>
              <a:t>one-hot</a:t>
            </a:r>
            <a:r>
              <a:rPr lang="zh-CN" altLang="en-US" sz="1200" b="0" i="0" kern="1200" dirty="0">
                <a:solidFill>
                  <a:schemeClr val="tx1"/>
                </a:solidFill>
                <a:effectLst/>
                <a:latin typeface="+mn-lt"/>
                <a:ea typeface="+mn-ea"/>
                <a:cs typeface="+mn-cs"/>
              </a:rPr>
              <a:t>，整数编码，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矩阵维度 </a:t>
            </a:r>
            <a:r>
              <a:rPr lang="en-US" altLang="zh-CN" sz="1200" b="0" i="0" kern="1200" dirty="0">
                <a:solidFill>
                  <a:schemeClr val="tx1"/>
                </a:solidFill>
                <a:effectLst/>
                <a:latin typeface="+mn-lt"/>
                <a:ea typeface="+mn-ea"/>
                <a:cs typeface="+mn-cs"/>
              </a:rPr>
              <a:t>v *N ,</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one hot</a:t>
            </a:r>
            <a:r>
              <a:rPr lang="zh-CN" altLang="en-US" sz="1200" b="0" i="0" kern="1200" dirty="0">
                <a:solidFill>
                  <a:schemeClr val="tx1"/>
                </a:solidFill>
                <a:effectLst/>
                <a:latin typeface="+mn-lt"/>
                <a:ea typeface="+mn-ea"/>
                <a:cs typeface="+mn-cs"/>
              </a:rPr>
              <a:t>作为标签，</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也是</a:t>
            </a:r>
            <a:r>
              <a:rPr lang="en-US" altLang="zh-CN" sz="1200" b="0" i="0" kern="1200" dirty="0">
                <a:solidFill>
                  <a:schemeClr val="tx1"/>
                </a:solidFill>
                <a:effectLst/>
                <a:latin typeface="+mn-lt"/>
                <a:ea typeface="+mn-ea"/>
                <a:cs typeface="+mn-cs"/>
              </a:rPr>
              <a:t>one-hot </a:t>
            </a:r>
            <a:r>
              <a:rPr lang="zh-CN" altLang="en-US" sz="1200" b="0" i="0" kern="1200" dirty="0">
                <a:solidFill>
                  <a:schemeClr val="tx1"/>
                </a:solidFill>
                <a:effectLst/>
                <a:latin typeface="+mn-lt"/>
                <a:ea typeface="+mn-ea"/>
                <a:cs typeface="+mn-cs"/>
              </a:rPr>
              <a:t>只会激活一行 </a:t>
            </a:r>
            <a:r>
              <a:rPr lang="en-US" altLang="zh-CN" sz="1200" b="0" i="0" kern="1200" dirty="0">
                <a:solidFill>
                  <a:schemeClr val="tx1"/>
                </a:solidFill>
                <a:effectLst/>
                <a:latin typeface="+mn-lt"/>
                <a:ea typeface="+mn-ea"/>
                <a:cs typeface="+mn-cs"/>
              </a:rPr>
              <a:t>1*N</a:t>
            </a:r>
            <a:r>
              <a:rPr lang="zh-CN" altLang="en-US" sz="1200" b="0" i="0" kern="1200" dirty="0">
                <a:solidFill>
                  <a:schemeClr val="tx1"/>
                </a:solidFill>
                <a:effectLst/>
                <a:latin typeface="+mn-lt"/>
                <a:ea typeface="+mn-ea"/>
                <a:cs typeface="+mn-cs"/>
              </a:rPr>
              <a:t>的向量 去预测</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，该向量即为词向量，代表了词义。</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Glove</a:t>
            </a:r>
            <a:r>
              <a:rPr lang="zh-CN" altLang="en-US" sz="1200" b="0" i="0" kern="1200" dirty="0">
                <a:solidFill>
                  <a:schemeClr val="tx1"/>
                </a:solidFill>
                <a:effectLst/>
                <a:latin typeface="+mn-lt"/>
                <a:ea typeface="+mn-ea"/>
                <a:cs typeface="+mn-cs"/>
              </a:rPr>
              <a:t>：计算共现矩阵，通过训练使得上下文与共现次数相吻合。共现次数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在几个词的上下文内同时出现。用共现次数作为标签</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能否单独训练：由于词和向量是一对一的关系，所以多义词的问题无法解决。</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80606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Word2vec</a:t>
            </a:r>
            <a:r>
              <a:rPr lang="zh-CN" altLang="en-US" dirty="0"/>
              <a:t>单个模型的不可行性，</a:t>
            </a:r>
            <a:endParaRPr lang="en-US" altLang="zh-CN" dirty="0"/>
          </a:p>
          <a:p>
            <a:r>
              <a:rPr lang="zh-CN" altLang="en-US" dirty="0"/>
              <a:t>两个模型由于 </a:t>
            </a:r>
            <a:r>
              <a:rPr lang="zh-CN" altLang="en-US" sz="1200" kern="1200" dirty="0">
                <a:solidFill>
                  <a:schemeClr val="tx1"/>
                </a:solidFill>
                <a:effectLst/>
                <a:latin typeface="+mn-lt"/>
                <a:ea typeface="+mn-ea"/>
                <a:cs typeface="+mn-cs"/>
              </a:rPr>
              <a:t>随机初始状态，以及模型本身的随机性，虽然仍然能捕捉到不同词的语义相似度，但不合适去捕捉不同模型之间语义相似度。用同一语料进行举例</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3685876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cs typeface="+mn-ea"/>
                <a:sym typeface="+mn-lt"/>
              </a:rPr>
              <a:t>实验一：同时用</a:t>
            </a:r>
            <a:r>
              <a:rPr lang="en-US" altLang="zh-CN" sz="1200" dirty="0">
                <a:cs typeface="+mn-ea"/>
                <a:sym typeface="+mn-lt"/>
              </a:rPr>
              <a:t>word2vec</a:t>
            </a:r>
            <a:r>
              <a:rPr lang="zh-CN" altLang="en-US" sz="1200" dirty="0">
                <a:cs typeface="+mn-ea"/>
                <a:sym typeface="+mn-lt"/>
              </a:rPr>
              <a:t>进行了相同实验，平均相似度</a:t>
            </a:r>
            <a:r>
              <a:rPr lang="en-US" altLang="zh-CN" sz="1200" dirty="0">
                <a:cs typeface="+mn-ea"/>
                <a:sym typeface="+mn-lt"/>
              </a:rPr>
              <a:t>0.49.</a:t>
            </a:r>
          </a:p>
          <a:p>
            <a:r>
              <a:rPr lang="zh-CN" altLang="en-US" sz="1200" dirty="0">
                <a:cs typeface="+mn-ea"/>
                <a:sym typeface="+mn-lt"/>
              </a:rPr>
              <a:t>实验二：模型有较好的跨语料捕捉能力</a:t>
            </a:r>
            <a:endParaRPr lang="en-US" altLang="zh-CN" sz="1200" dirty="0">
              <a:cs typeface="+mn-ea"/>
              <a:sym typeface="+mn-lt"/>
            </a:endParaRPr>
          </a:p>
          <a:p>
            <a:r>
              <a:rPr lang="zh-CN" altLang="en-US" dirty="0"/>
              <a:t>实验三：表明跨语料库进行语义比较的好处并不伴随向量质量的代价。</a:t>
            </a:r>
            <a:endParaRPr lang="en-US" altLang="zh-CN" dirty="0"/>
          </a:p>
          <a:p>
            <a:r>
              <a:rPr lang="en-US" altLang="zh-CN" sz="1200" dirty="0">
                <a:cs typeface="+mn-ea"/>
                <a:sym typeface="+mn-lt"/>
              </a:rPr>
              <a:t>Tomas </a:t>
            </a:r>
            <a:r>
              <a:rPr lang="en-US" altLang="zh-CN" sz="1200" dirty="0" err="1">
                <a:cs typeface="+mn-ea"/>
                <a:sym typeface="+mn-lt"/>
              </a:rPr>
              <a:t>Mikolov’s</a:t>
            </a:r>
            <a:r>
              <a:rPr lang="en-US" altLang="zh-CN" sz="1200" dirty="0">
                <a:cs typeface="+mn-ea"/>
                <a:sym typeface="+mn-lt"/>
              </a:rPr>
              <a:t> </a:t>
            </a:r>
            <a:r>
              <a:rPr lang="zh-CN" altLang="en-US" sz="1200" dirty="0">
                <a:cs typeface="+mn-ea"/>
                <a:sym typeface="+mn-lt"/>
              </a:rPr>
              <a:t>是啥</a:t>
            </a:r>
            <a:endParaRPr lang="en-US" altLang="zh-CN" sz="1200" dirty="0">
              <a:cs typeface="+mn-ea"/>
              <a:sym typeface="+mn-lt"/>
            </a:endParaRPr>
          </a:p>
          <a:p>
            <a:r>
              <a:rPr lang="zh-CN" altLang="en-US" sz="1200">
                <a:cs typeface="+mn-ea"/>
                <a:sym typeface="+mn-lt"/>
              </a:rPr>
              <a:t>顶会论文 创新 ，工作量。上当了</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403349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阈值：根据语义多样性来确定阈值。</a:t>
            </a:r>
            <a:r>
              <a:rPr lang="en-US" altLang="zh-CN" dirty="0"/>
              <a:t>SCM</a:t>
            </a:r>
            <a:r>
              <a:rPr lang="zh-CN" altLang="en-US" dirty="0"/>
              <a:t>倾向于给语义较多的词更高的相似度，语义越多约有可能存在某种语义同时出现在两类语料中。</a:t>
            </a:r>
            <a:endParaRPr lang="en-US" altLang="zh-CN" dirty="0"/>
          </a:p>
          <a:p>
            <a:r>
              <a:rPr lang="zh-CN" altLang="en-US" dirty="0"/>
              <a:t>由</a:t>
            </a:r>
            <a:r>
              <a:rPr lang="en-US" altLang="zh-CN" dirty="0"/>
              <a:t>wordnet</a:t>
            </a:r>
            <a:r>
              <a:rPr lang="zh-CN" altLang="en-US" dirty="0"/>
              <a:t>的语义集数量，来确定阈值。语义越多，</a:t>
            </a:r>
            <a:r>
              <a:rPr lang="zh-CN" altLang="en-US" dirty="0">
                <a:solidFill>
                  <a:srgbClr val="000000"/>
                </a:solidFill>
              </a:rPr>
              <a:t>Sim </a:t>
            </a:r>
            <a:r>
              <a:rPr lang="zh-CN" altLang="en-US" sz="1200" dirty="0">
                <a:solidFill>
                  <a:srgbClr val="000000"/>
                </a:solidFill>
              </a:rPr>
              <a:t>dark,legit</a:t>
            </a:r>
            <a:r>
              <a:rPr lang="zh-CN" altLang="en-US" dirty="0"/>
              <a:t>阈值应该越大。</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3119578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hyperlink" Target="http://www.officeplus.cn/Template/Home.shtml" TargetMode="Externa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1148967" y="2418592"/>
            <a:ext cx="4388530" cy="558799"/>
          </a:xfrm>
        </p:spPr>
        <p:txBody>
          <a:bodyPr anchor="t" anchorCtr="0">
            <a:normAutofit/>
          </a:bodyPr>
          <a:lstStyle>
            <a:lvl1pPr marL="0" marR="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sz="2000">
                <a:solidFill>
                  <a:srgbClr val="303689"/>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a:p>
            <a:endParaRPr lang="zh-CN" altLang="en-US" dirty="0"/>
          </a:p>
        </p:txBody>
      </p:sp>
      <p:sp>
        <p:nvSpPr>
          <p:cNvPr id="9802" name="标题 1"/>
          <p:cNvSpPr>
            <a:spLocks noGrp="1"/>
          </p:cNvSpPr>
          <p:nvPr userDrawn="1">
            <p:ph type="ctrTitle" hasCustomPrompt="1"/>
          </p:nvPr>
        </p:nvSpPr>
        <p:spPr>
          <a:xfrm>
            <a:off x="1148967" y="1130300"/>
            <a:ext cx="4388530" cy="1288292"/>
          </a:xfrm>
        </p:spPr>
        <p:txBody>
          <a:bodyPr anchor="ctr">
            <a:normAutofit/>
          </a:bodyPr>
          <a:lstStyle>
            <a:lvl1pPr algn="l">
              <a:defRPr sz="4000">
                <a:solidFill>
                  <a:srgbClr val="303689"/>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148967" y="3341902"/>
            <a:ext cx="4388530" cy="296271"/>
          </a:xfrm>
        </p:spPr>
        <p:txBody>
          <a:bodyPr vert="horz" anchor="ctr">
            <a:noAutofit/>
          </a:bodyPr>
          <a:lstStyle>
            <a:lvl1pPr marL="0" indent="0" algn="l">
              <a:buNone/>
              <a:defRPr sz="1500" b="0">
                <a:solidFill>
                  <a:srgbClr val="303689"/>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148967" y="3638173"/>
            <a:ext cx="4388530" cy="296271"/>
          </a:xfrm>
        </p:spPr>
        <p:txBody>
          <a:bodyPr vert="horz" anchor="ctr">
            <a:noAutofit/>
          </a:bodyPr>
          <a:lstStyle>
            <a:lvl1pPr marL="0" indent="0" algn="l">
              <a:buNone/>
              <a:defRPr sz="1500" b="0">
                <a:solidFill>
                  <a:srgbClr val="303689"/>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pic>
        <p:nvPicPr>
          <p:cNvPr id="2" name="图片 1"/>
          <p:cNvPicPr>
            <a:picLocks noChangeAspect="1"/>
          </p:cNvPicPr>
          <p:nvPr userDrawn="1"/>
        </p:nvPicPr>
        <p:blipFill>
          <a:blip r:embed="rId2"/>
          <a:stretch>
            <a:fillRect/>
          </a:stretch>
        </p:blipFill>
        <p:spPr>
          <a:xfrm>
            <a:off x="5439590" y="2193006"/>
            <a:ext cx="5627192" cy="3520559"/>
          </a:xfrm>
          <a:prstGeom prst="rect">
            <a:avLst/>
          </a:prstGeom>
        </p:spPr>
      </p:pic>
      <p:cxnSp>
        <p:nvCxnSpPr>
          <p:cNvPr id="4" name="直接连接符 3"/>
          <p:cNvCxnSpPr/>
          <p:nvPr userDrawn="1"/>
        </p:nvCxnSpPr>
        <p:spPr>
          <a:xfrm flipH="1">
            <a:off x="1148967" y="5700865"/>
            <a:ext cx="9894066" cy="0"/>
          </a:xfrm>
          <a:prstGeom prst="line">
            <a:avLst/>
          </a:prstGeom>
          <a:ln>
            <a:solidFill>
              <a:srgbClr val="30368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22810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46" name="矩形 45"/>
          <p:cNvSpPr/>
          <p:nvPr userDrawn="1"/>
        </p:nvSpPr>
        <p:spPr>
          <a:xfrm>
            <a:off x="0" y="0"/>
            <a:ext cx="12192000" cy="2539717"/>
          </a:xfrm>
          <a:prstGeom prst="rect">
            <a:avLst/>
          </a:prstGeom>
          <a:solidFill>
            <a:srgbClr val="DA3C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p:cNvSpPr/>
          <p:nvPr userDrawn="1"/>
        </p:nvSpPr>
        <p:spPr>
          <a:xfrm>
            <a:off x="0" y="2492959"/>
            <a:ext cx="12192000" cy="442578"/>
          </a:xfrm>
          <a:prstGeom prst="rect">
            <a:avLst/>
          </a:prstGeom>
          <a:solidFill>
            <a:srgbClr val="303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682696" y="3271666"/>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682696" y="1561343"/>
            <a:ext cx="4535055" cy="656792"/>
          </a:xfrm>
        </p:spPr>
        <p:txBody>
          <a:bodyPr anchor="ctr">
            <a:normAutofit/>
          </a:bodyPr>
          <a:lstStyle>
            <a:lvl1pPr algn="l">
              <a:defRPr sz="2400" b="1">
                <a:solidFill>
                  <a:schemeClr val="bg1"/>
                </a:solidFill>
              </a:defRPr>
            </a:lvl1pPr>
          </a:lstStyle>
          <a:p>
            <a:r>
              <a:rPr lang="en-US" altLang="zh-CN" dirty="0"/>
              <a:t>Click to edit Master title style</a:t>
            </a:r>
            <a:endParaRPr lang="zh-CN" altLang="en-US" dirty="0"/>
          </a:p>
        </p:txBody>
      </p:sp>
      <p:pic>
        <p:nvPicPr>
          <p:cNvPr id="34" name="图片 33"/>
          <p:cNvPicPr>
            <a:picLocks noChangeAspect="1"/>
          </p:cNvPicPr>
          <p:nvPr userDrawn="1"/>
        </p:nvPicPr>
        <p:blipFill>
          <a:blip r:embed="rId2"/>
          <a:stretch>
            <a:fillRect/>
          </a:stretch>
        </p:blipFill>
        <p:spPr>
          <a:xfrm>
            <a:off x="7653866" y="562118"/>
            <a:ext cx="3096737" cy="1937422"/>
          </a:xfrm>
          <a:prstGeom prst="rect">
            <a:avLst/>
          </a:prstGeom>
        </p:spPr>
      </p:pic>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4137478" y="3040014"/>
            <a:ext cx="3917045" cy="1153597"/>
          </a:xfrm>
        </p:spPr>
        <p:txBody>
          <a:bodyPr anchor="t" anchorCtr="0">
            <a:normAutofit/>
          </a:bodyPr>
          <a:lstStyle>
            <a:lvl1pPr marL="0" indent="0" algn="ctr">
              <a:buFont typeface="Arial" panose="020B0604020202020204" pitchFamily="34" charset="0"/>
              <a:buNone/>
              <a:defRPr sz="3200">
                <a:solidFill>
                  <a:srgbClr val="303689"/>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4251833"/>
            <a:ext cx="3917046" cy="310871"/>
          </a:xfrm>
        </p:spPr>
        <p:txBody>
          <a:bodyPr vert="horz" lIns="91440" tIns="45720" rIns="91440" bIns="45720" rtlCol="0">
            <a:normAutofit/>
          </a:bodyPr>
          <a:lstStyle>
            <a:lvl1pPr marL="0" indent="0" algn="ctr">
              <a:buNone/>
              <a:defRPr lang="zh-CN" altLang="en-US" sz="1600" smtClean="0">
                <a:solidFill>
                  <a:srgbClr val="303689"/>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137477" y="4567467"/>
            <a:ext cx="3917046" cy="310871"/>
          </a:xfrm>
        </p:spPr>
        <p:txBody>
          <a:bodyPr vert="horz" lIns="91440" tIns="45720" rIns="91440" bIns="45720" rtlCol="0">
            <a:normAutofit/>
          </a:bodyPr>
          <a:lstStyle>
            <a:lvl1pPr marL="0" indent="0" algn="ctr">
              <a:buNone/>
              <a:defRPr lang="zh-CN" altLang="en-US" sz="1600" smtClean="0">
                <a:solidFill>
                  <a:srgbClr val="303689"/>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pic>
        <p:nvPicPr>
          <p:cNvPr id="43" name="图片 42"/>
          <p:cNvPicPr>
            <a:picLocks noChangeAspect="1"/>
          </p:cNvPicPr>
          <p:nvPr userDrawn="1"/>
        </p:nvPicPr>
        <p:blipFill>
          <a:blip r:embed="rId2"/>
          <a:stretch>
            <a:fillRect/>
          </a:stretch>
        </p:blipFill>
        <p:spPr>
          <a:xfrm>
            <a:off x="4547632" y="1102592"/>
            <a:ext cx="3096737" cy="1937422"/>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7369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5095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449603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575939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1148966" y="2418592"/>
            <a:ext cx="5807887" cy="558799"/>
          </a:xfrm>
        </p:spPr>
        <p:txBody>
          <a:bodyPr>
            <a:normAutofit/>
          </a:bodyPr>
          <a:lstStyle/>
          <a:p>
            <a:r>
              <a:rPr lang="zh-CN" altLang="en-US" dirty="0">
                <a:solidFill>
                  <a:srgbClr val="C00000"/>
                </a:solidFill>
              </a:rPr>
              <a:t>阅读行话：自动识别和理解网络犯罪市场的行话</a:t>
            </a:r>
            <a:endParaRPr lang="en-US" altLang="zh-CN" dirty="0">
              <a:solidFill>
                <a:srgbClr val="C00000"/>
              </a:solidFill>
            </a:endParaRPr>
          </a:p>
        </p:txBody>
      </p:sp>
      <p:sp>
        <p:nvSpPr>
          <p:cNvPr id="4" name="标题 3"/>
          <p:cNvSpPr>
            <a:spLocks noGrp="1"/>
          </p:cNvSpPr>
          <p:nvPr>
            <p:ph type="ctrTitle"/>
          </p:nvPr>
        </p:nvSpPr>
        <p:spPr>
          <a:xfrm>
            <a:off x="1148966" y="921749"/>
            <a:ext cx="11182865" cy="1590689"/>
          </a:xfrm>
        </p:spPr>
        <p:txBody>
          <a:bodyPr>
            <a:normAutofit/>
          </a:bodyPr>
          <a:lstStyle/>
          <a:p>
            <a:r>
              <a:rPr lang="en-US" altLang="zh-CN" sz="2800" dirty="0">
                <a:solidFill>
                  <a:srgbClr val="C00000"/>
                </a:solidFill>
              </a:rPr>
              <a:t>Reading Thieves’ Cant: Automatically Identifying and Understanding Dark Jargons from Cybercrime Marketplaces.</a:t>
            </a:r>
            <a:endParaRPr lang="zh-CN" altLang="en-US" sz="2800" dirty="0">
              <a:solidFill>
                <a:srgbClr val="C00000"/>
              </a:solidFill>
            </a:endParaRPr>
          </a:p>
        </p:txBody>
      </p:sp>
      <p:sp>
        <p:nvSpPr>
          <p:cNvPr id="6" name="文本占位符 5"/>
          <p:cNvSpPr>
            <a:spLocks noGrp="1"/>
          </p:cNvSpPr>
          <p:nvPr>
            <p:ph type="body" sz="quarter" idx="10"/>
          </p:nvPr>
        </p:nvSpPr>
        <p:spPr/>
        <p:txBody>
          <a:bodyPr/>
          <a:lstStyle/>
          <a:p>
            <a:r>
              <a:rPr lang="zh-CN" altLang="en-US" dirty="0"/>
              <a:t>汇报人</a:t>
            </a:r>
            <a:endParaRPr lang="en-US" altLang="zh-CN" dirty="0"/>
          </a:p>
        </p:txBody>
      </p:sp>
      <p:sp>
        <p:nvSpPr>
          <p:cNvPr id="7" name="文本占位符 6"/>
          <p:cNvSpPr>
            <a:spLocks noGrp="1"/>
          </p:cNvSpPr>
          <p:nvPr>
            <p:ph type="body" sz="quarter" idx="11"/>
          </p:nvPr>
        </p:nvSpPr>
        <p:spPr/>
        <p:txBody>
          <a:bodyPr/>
          <a:lstStyle/>
          <a:p>
            <a:r>
              <a:rPr lang="zh-CN" altLang="en-US" dirty="0"/>
              <a:t>熊梦军</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8976-2F10-453C-990D-E81CC0E96048}"/>
              </a:ext>
            </a:extLst>
          </p:cNvPr>
          <p:cNvSpPr>
            <a:spLocks noGrp="1"/>
          </p:cNvSpPr>
          <p:nvPr>
            <p:ph type="title"/>
          </p:nvPr>
        </p:nvSpPr>
        <p:spPr/>
        <p:txBody>
          <a:bodyPr/>
          <a:lstStyle/>
          <a:p>
            <a:r>
              <a:rPr lang="zh-CN" altLang="en-US" dirty="0">
                <a:latin typeface="+mn-lt"/>
                <a:ea typeface="+mn-ea"/>
                <a:cs typeface="+mn-ea"/>
                <a:sym typeface="+mn-lt"/>
              </a:rPr>
              <a:t>辅助实验</a:t>
            </a:r>
          </a:p>
        </p:txBody>
      </p:sp>
      <p:sp>
        <p:nvSpPr>
          <p:cNvPr id="3" name="灯片编号占位符 2">
            <a:extLst>
              <a:ext uri="{FF2B5EF4-FFF2-40B4-BE49-F238E27FC236}">
                <a16:creationId xmlns:a16="http://schemas.microsoft.com/office/drawing/2014/main" id="{F4D46F5B-491A-44A9-8EC6-2DB06B8052A5}"/>
              </a:ext>
            </a:extLst>
          </p:cNvPr>
          <p:cNvSpPr>
            <a:spLocks noGrp="1"/>
          </p:cNvSpPr>
          <p:nvPr>
            <p:ph type="sldNum" sz="quarter" idx="12"/>
          </p:nvPr>
        </p:nvSpPr>
        <p:spPr/>
        <p:txBody>
          <a:bodyPr/>
          <a:lstStyle/>
          <a:p>
            <a:fld id="{2515AB8F-1C56-49E9-90C8-78D22B0C1B97}" type="slidenum">
              <a:rPr lang="zh-CN" altLang="en-US" smtClean="0">
                <a:cs typeface="+mn-ea"/>
                <a:sym typeface="+mn-lt"/>
              </a:rPr>
              <a:pPr/>
              <a:t>10</a:t>
            </a:fld>
            <a:endParaRPr lang="zh-CN" altLang="en-US" dirty="0">
              <a:cs typeface="+mn-ea"/>
              <a:sym typeface="+mn-lt"/>
            </a:endParaRPr>
          </a:p>
        </p:txBody>
      </p:sp>
      <p:sp>
        <p:nvSpPr>
          <p:cNvPr id="9" name="矩形 8">
            <a:extLst>
              <a:ext uri="{FF2B5EF4-FFF2-40B4-BE49-F238E27FC236}">
                <a16:creationId xmlns:a16="http://schemas.microsoft.com/office/drawing/2014/main" id="{800D7A6E-5658-4CA6-B7E7-505103779B6C}"/>
              </a:ext>
            </a:extLst>
          </p:cNvPr>
          <p:cNvSpPr/>
          <p:nvPr/>
        </p:nvSpPr>
        <p:spPr>
          <a:xfrm>
            <a:off x="7920487" y="1090061"/>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îŝḻíďê">
            <a:extLst>
              <a:ext uri="{FF2B5EF4-FFF2-40B4-BE49-F238E27FC236}">
                <a16:creationId xmlns:a16="http://schemas.microsoft.com/office/drawing/2014/main" id="{11622FC5-9903-47DA-8428-A562B50FB5BD}"/>
              </a:ext>
            </a:extLst>
          </p:cNvPr>
          <p:cNvSpPr txBox="1"/>
          <p:nvPr/>
        </p:nvSpPr>
        <p:spPr>
          <a:xfrm flipH="1">
            <a:off x="1080477" y="2770601"/>
            <a:ext cx="2829961" cy="2205337"/>
          </a:xfrm>
          <a:prstGeom prst="rect">
            <a:avLst/>
          </a:prstGeom>
          <a:noFill/>
          <a:scene3d>
            <a:camera prst="perspectiveLeft">
              <a:rot lat="0" lon="0" rev="0"/>
            </a:camera>
            <a:lightRig rig="threePt" dir="t"/>
          </a:scene3d>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使用</a:t>
            </a:r>
            <a:r>
              <a:rPr lang="en-US" altLang="zh-CN" sz="2000" dirty="0">
                <a:cs typeface="+mn-ea"/>
                <a:sym typeface="+mn-lt"/>
              </a:rPr>
              <a:t>SCM</a:t>
            </a:r>
            <a:r>
              <a:rPr lang="zh-CN" altLang="en-US" sz="2000" dirty="0">
                <a:cs typeface="+mn-ea"/>
                <a:sym typeface="+mn-lt"/>
              </a:rPr>
              <a:t>对两份相同的语料进行训练，并计算模型给出的同一个词的两个向量表示的关系。平均相似度为</a:t>
            </a:r>
            <a:r>
              <a:rPr lang="en-US" altLang="zh-CN" sz="2000" dirty="0">
                <a:cs typeface="+mn-ea"/>
                <a:sym typeface="+mn-lt"/>
              </a:rPr>
              <a:t>0.98</a:t>
            </a:r>
            <a:r>
              <a:rPr lang="zh-CN" altLang="en-US" sz="2000" dirty="0">
                <a:cs typeface="+mn-ea"/>
                <a:sym typeface="+mn-lt"/>
              </a:rPr>
              <a:t>。</a:t>
            </a:r>
          </a:p>
        </p:txBody>
      </p:sp>
      <p:sp>
        <p:nvSpPr>
          <p:cNvPr id="13" name="iṥ1íďe">
            <a:extLst>
              <a:ext uri="{FF2B5EF4-FFF2-40B4-BE49-F238E27FC236}">
                <a16:creationId xmlns:a16="http://schemas.microsoft.com/office/drawing/2014/main" id="{98947B98-9BE7-410B-8F38-9B1619698769}"/>
              </a:ext>
            </a:extLst>
          </p:cNvPr>
          <p:cNvSpPr/>
          <p:nvPr/>
        </p:nvSpPr>
        <p:spPr>
          <a:xfrm flipH="1">
            <a:off x="1368796" y="2108937"/>
            <a:ext cx="2289573" cy="560065"/>
          </a:xfrm>
          <a:prstGeom prst="rect">
            <a:avLst/>
          </a:prstGeom>
          <a:scene3d>
            <a:camera prst="perspectiveLeft">
              <a:rot lat="0" lon="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实验一</a:t>
            </a:r>
          </a:p>
        </p:txBody>
      </p:sp>
      <p:sp>
        <p:nvSpPr>
          <p:cNvPr id="22" name="light-bulb_62830">
            <a:extLst>
              <a:ext uri="{FF2B5EF4-FFF2-40B4-BE49-F238E27FC236}">
                <a16:creationId xmlns:a16="http://schemas.microsoft.com/office/drawing/2014/main" id="{C036B83C-BCF9-419B-94CE-0B74C3D65416}"/>
              </a:ext>
            </a:extLst>
          </p:cNvPr>
          <p:cNvSpPr>
            <a:spLocks noChangeAspect="1"/>
          </p:cNvSpPr>
          <p:nvPr/>
        </p:nvSpPr>
        <p:spPr bwMode="auto">
          <a:xfrm>
            <a:off x="5863332" y="1658015"/>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accent2"/>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5" name="îŝḻíďê">
            <a:extLst>
              <a:ext uri="{FF2B5EF4-FFF2-40B4-BE49-F238E27FC236}">
                <a16:creationId xmlns:a16="http://schemas.microsoft.com/office/drawing/2014/main" id="{2949AA11-FB0A-4158-92A2-FBF136AB97FD}"/>
              </a:ext>
            </a:extLst>
          </p:cNvPr>
          <p:cNvSpPr txBox="1"/>
          <p:nvPr/>
        </p:nvSpPr>
        <p:spPr>
          <a:xfrm flipH="1">
            <a:off x="4700429" y="2719801"/>
            <a:ext cx="2829961" cy="2528084"/>
          </a:xfrm>
          <a:prstGeom prst="rect">
            <a:avLst/>
          </a:prstGeom>
          <a:noFill/>
          <a:scene3d>
            <a:camera prst="perspectiveRight">
              <a:rot lat="0" lon="21594000" rev="0"/>
            </a:camera>
            <a:lightRig rig="threePt" dir="t"/>
          </a:scene3d>
        </p:spPr>
        <p:txBody>
          <a:bodyPr wrap="square" lIns="91440" tIns="45720" rIns="91440" bIns="4572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在语料</a:t>
            </a:r>
            <a:r>
              <a:rPr lang="en-US" altLang="zh-CN" sz="2000" dirty="0">
                <a:cs typeface="+mn-ea"/>
                <a:sym typeface="+mn-lt"/>
              </a:rPr>
              <a:t>A</a:t>
            </a:r>
            <a:r>
              <a:rPr lang="zh-CN" altLang="en-US" sz="2000" dirty="0">
                <a:cs typeface="+mn-ea"/>
                <a:sym typeface="+mn-lt"/>
              </a:rPr>
              <a:t>中选取部分词</a:t>
            </a:r>
            <a:r>
              <a:rPr lang="en-US" altLang="zh-CN" sz="2000" dirty="0">
                <a:cs typeface="+mn-ea"/>
                <a:sym typeface="+mn-lt"/>
              </a:rPr>
              <a:t>Ai</a:t>
            </a:r>
            <a:r>
              <a:rPr lang="zh-CN" altLang="en-US" sz="2000" dirty="0">
                <a:cs typeface="+mn-ea"/>
                <a:sym typeface="+mn-lt"/>
              </a:rPr>
              <a:t>替换为</a:t>
            </a:r>
            <a:r>
              <a:rPr lang="en-US" altLang="zh-CN" sz="2000" dirty="0">
                <a:cs typeface="+mn-ea"/>
                <a:sym typeface="+mn-lt"/>
              </a:rPr>
              <a:t>Xi</a:t>
            </a:r>
            <a:r>
              <a:rPr lang="zh-CN" altLang="en-US" sz="2000" dirty="0">
                <a:cs typeface="+mn-ea"/>
                <a:sym typeface="+mn-lt"/>
              </a:rPr>
              <a:t>，得到语料</a:t>
            </a:r>
            <a:r>
              <a:rPr lang="en-US" altLang="zh-CN" sz="2000" dirty="0">
                <a:cs typeface="+mn-ea"/>
                <a:sym typeface="+mn-lt"/>
              </a:rPr>
              <a:t>B</a:t>
            </a:r>
            <a:r>
              <a:rPr lang="zh-CN" altLang="en-US" sz="2000" dirty="0">
                <a:cs typeface="+mn-ea"/>
                <a:sym typeface="+mn-lt"/>
              </a:rPr>
              <a:t>。</a:t>
            </a:r>
            <a:r>
              <a:rPr lang="en-US" altLang="zh-CN" sz="2000" dirty="0">
                <a:cs typeface="+mn-ea"/>
                <a:sym typeface="+mn-lt"/>
              </a:rPr>
              <a:t>Xi</a:t>
            </a:r>
            <a:r>
              <a:rPr lang="zh-CN" altLang="en-US" sz="2000" dirty="0">
                <a:cs typeface="+mn-ea"/>
                <a:sym typeface="+mn-lt"/>
              </a:rPr>
              <a:t>就是</a:t>
            </a:r>
            <a:r>
              <a:rPr lang="en-US" altLang="zh-CN" sz="2000" dirty="0">
                <a:cs typeface="+mn-ea"/>
                <a:sym typeface="+mn-lt"/>
              </a:rPr>
              <a:t>B</a:t>
            </a:r>
            <a:r>
              <a:rPr lang="zh-CN" altLang="en-US" sz="2000" dirty="0">
                <a:cs typeface="+mn-ea"/>
                <a:sym typeface="+mn-lt"/>
              </a:rPr>
              <a:t>中的行话。使用</a:t>
            </a:r>
            <a:r>
              <a:rPr lang="en-US" altLang="zh-CN" sz="2000" dirty="0">
                <a:cs typeface="+mn-ea"/>
                <a:sym typeface="+mn-lt"/>
              </a:rPr>
              <a:t>SCM</a:t>
            </a:r>
            <a:r>
              <a:rPr lang="zh-CN" altLang="en-US" sz="2000" dirty="0">
                <a:cs typeface="+mn-ea"/>
                <a:sym typeface="+mn-lt"/>
              </a:rPr>
              <a:t>对</a:t>
            </a:r>
            <a:r>
              <a:rPr lang="en-US" altLang="zh-CN" sz="2000" dirty="0">
                <a:cs typeface="+mn-ea"/>
                <a:sym typeface="+mn-lt"/>
              </a:rPr>
              <a:t>A</a:t>
            </a:r>
            <a:r>
              <a:rPr lang="zh-CN" altLang="en-US" sz="2000" dirty="0">
                <a:cs typeface="+mn-ea"/>
                <a:sym typeface="+mn-lt"/>
              </a:rPr>
              <a:t>、</a:t>
            </a:r>
            <a:r>
              <a:rPr lang="en-US" altLang="zh-CN" sz="2000" dirty="0">
                <a:cs typeface="+mn-ea"/>
                <a:sym typeface="+mn-lt"/>
              </a:rPr>
              <a:t>B</a:t>
            </a:r>
            <a:r>
              <a:rPr lang="zh-CN" altLang="en-US" sz="2000" dirty="0">
                <a:cs typeface="+mn-ea"/>
                <a:sym typeface="+mn-lt"/>
              </a:rPr>
              <a:t>语料训练。</a:t>
            </a:r>
            <a:r>
              <a:rPr lang="en-US" altLang="zh-CN" sz="2000" dirty="0">
                <a:cs typeface="+mn-ea"/>
                <a:sym typeface="+mn-lt"/>
              </a:rPr>
              <a:t>Xi</a:t>
            </a:r>
            <a:r>
              <a:rPr lang="zh-CN" altLang="en-US" sz="2000" dirty="0">
                <a:cs typeface="+mn-ea"/>
                <a:sym typeface="+mn-lt"/>
              </a:rPr>
              <a:t>的两个词向量相似度较低，其余词平均相似度</a:t>
            </a:r>
            <a:r>
              <a:rPr lang="en-US" altLang="zh-CN" sz="2000" dirty="0">
                <a:cs typeface="+mn-ea"/>
                <a:sym typeface="+mn-lt"/>
              </a:rPr>
              <a:t>0.98</a:t>
            </a:r>
            <a:endParaRPr lang="zh-CN" altLang="en-US" sz="2000" dirty="0">
              <a:cs typeface="+mn-ea"/>
              <a:sym typeface="+mn-lt"/>
            </a:endParaRPr>
          </a:p>
        </p:txBody>
      </p:sp>
      <p:sp>
        <p:nvSpPr>
          <p:cNvPr id="26" name="iṥ1íďe">
            <a:extLst>
              <a:ext uri="{FF2B5EF4-FFF2-40B4-BE49-F238E27FC236}">
                <a16:creationId xmlns:a16="http://schemas.microsoft.com/office/drawing/2014/main" id="{DF2E416E-5FB3-44EE-A40B-994D10E712D6}"/>
              </a:ext>
            </a:extLst>
          </p:cNvPr>
          <p:cNvSpPr/>
          <p:nvPr/>
        </p:nvSpPr>
        <p:spPr>
          <a:xfrm flipH="1">
            <a:off x="4968796" y="2108938"/>
            <a:ext cx="2289573" cy="560065"/>
          </a:xfrm>
          <a:prstGeom prst="rect">
            <a:avLst/>
          </a:prstGeom>
          <a:scene3d>
            <a:camera prst="perspectiveRight">
              <a:rot lat="0" lon="2159400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实验二</a:t>
            </a:r>
          </a:p>
        </p:txBody>
      </p:sp>
      <p:sp>
        <p:nvSpPr>
          <p:cNvPr id="20" name="have-an-idea_65779">
            <a:extLst>
              <a:ext uri="{FF2B5EF4-FFF2-40B4-BE49-F238E27FC236}">
                <a16:creationId xmlns:a16="http://schemas.microsoft.com/office/drawing/2014/main" id="{0EB2D7DF-F48A-46A0-852E-13EC9DAFB3E8}"/>
              </a:ext>
            </a:extLst>
          </p:cNvPr>
          <p:cNvSpPr>
            <a:spLocks noChangeAspect="1"/>
          </p:cNvSpPr>
          <p:nvPr/>
        </p:nvSpPr>
        <p:spPr bwMode="auto">
          <a:xfrm>
            <a:off x="9477992" y="1658015"/>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îŝḻíďê">
            <a:extLst>
              <a:ext uri="{FF2B5EF4-FFF2-40B4-BE49-F238E27FC236}">
                <a16:creationId xmlns:a16="http://schemas.microsoft.com/office/drawing/2014/main" id="{1187C6A5-7C1D-4D35-A1B4-D64DD78B6117}"/>
              </a:ext>
            </a:extLst>
          </p:cNvPr>
          <p:cNvSpPr txBox="1"/>
          <p:nvPr/>
        </p:nvSpPr>
        <p:spPr>
          <a:xfrm flipH="1">
            <a:off x="8300429" y="2770601"/>
            <a:ext cx="3062920" cy="2256136"/>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使用</a:t>
            </a:r>
            <a:r>
              <a:rPr lang="en-US" altLang="zh-CN" sz="2000" dirty="0">
                <a:cs typeface="+mn-ea"/>
                <a:sym typeface="+mn-lt"/>
              </a:rPr>
              <a:t>Tomas </a:t>
            </a:r>
            <a:r>
              <a:rPr lang="en-US" altLang="zh-CN" sz="2000" dirty="0" err="1">
                <a:cs typeface="+mn-ea"/>
                <a:sym typeface="+mn-lt"/>
              </a:rPr>
              <a:t>Mikolov’s</a:t>
            </a:r>
            <a:r>
              <a:rPr lang="zh-CN" altLang="en-US" sz="2000" dirty="0">
                <a:cs typeface="+mn-ea"/>
                <a:sym typeface="+mn-lt"/>
              </a:rPr>
              <a:t>的方法来衡量</a:t>
            </a:r>
            <a:r>
              <a:rPr lang="en-US" altLang="zh-CN" sz="2000" dirty="0">
                <a:cs typeface="+mn-ea"/>
                <a:sym typeface="+mn-lt"/>
              </a:rPr>
              <a:t>SCM</a:t>
            </a:r>
            <a:r>
              <a:rPr lang="zh-CN" altLang="en-US" sz="2000" dirty="0">
                <a:cs typeface="+mn-ea"/>
                <a:sym typeface="+mn-lt"/>
              </a:rPr>
              <a:t>词向量质量。</a:t>
            </a:r>
            <a:r>
              <a:rPr lang="zh-CN" altLang="en-US" dirty="0"/>
              <a:t>实验表明，</a:t>
            </a:r>
            <a:r>
              <a:rPr lang="en-US" altLang="zh-CN" dirty="0"/>
              <a:t>SCM</a:t>
            </a:r>
            <a:r>
              <a:rPr lang="zh-CN" altLang="en-US" dirty="0"/>
              <a:t>向量的质量</a:t>
            </a:r>
            <a:r>
              <a:rPr lang="en-US" altLang="zh-CN" dirty="0"/>
              <a:t>(</a:t>
            </a:r>
            <a:r>
              <a:rPr lang="zh-CN" altLang="en-US" dirty="0"/>
              <a:t>准确率为</a:t>
            </a:r>
            <a:r>
              <a:rPr lang="en-US" altLang="zh-CN" dirty="0"/>
              <a:t>46%)</a:t>
            </a:r>
            <a:r>
              <a:rPr lang="zh-CN" altLang="en-US" dirty="0"/>
              <a:t>确实与</a:t>
            </a:r>
            <a:r>
              <a:rPr lang="en-US" altLang="zh-CN" dirty="0"/>
              <a:t>Word2Vec</a:t>
            </a:r>
            <a:r>
              <a:rPr lang="zh-CN" altLang="en-US" dirty="0"/>
              <a:t>生成的向量质量</a:t>
            </a:r>
            <a:r>
              <a:rPr lang="en-US" altLang="zh-CN" dirty="0"/>
              <a:t>(</a:t>
            </a:r>
            <a:r>
              <a:rPr lang="zh-CN" altLang="en-US" dirty="0"/>
              <a:t>准确率为</a:t>
            </a:r>
            <a:r>
              <a:rPr lang="en-US" altLang="zh-CN" dirty="0"/>
              <a:t>50%)</a:t>
            </a:r>
            <a:r>
              <a:rPr lang="zh-CN" altLang="en-US" dirty="0"/>
              <a:t>一致</a:t>
            </a:r>
            <a:endParaRPr lang="zh-CN" altLang="en-US" sz="2000" dirty="0">
              <a:cs typeface="+mn-ea"/>
              <a:sym typeface="+mn-lt"/>
            </a:endParaRPr>
          </a:p>
        </p:txBody>
      </p:sp>
      <p:sp>
        <p:nvSpPr>
          <p:cNvPr id="29" name="iṥ1íďe">
            <a:extLst>
              <a:ext uri="{FF2B5EF4-FFF2-40B4-BE49-F238E27FC236}">
                <a16:creationId xmlns:a16="http://schemas.microsoft.com/office/drawing/2014/main" id="{7386B669-2A4D-4B32-A109-0E0AF94D4307}"/>
              </a:ext>
            </a:extLst>
          </p:cNvPr>
          <p:cNvSpPr/>
          <p:nvPr/>
        </p:nvSpPr>
        <p:spPr>
          <a:xfrm flipH="1">
            <a:off x="8575701" y="2108938"/>
            <a:ext cx="2289573" cy="56006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实验三</a:t>
            </a:r>
          </a:p>
        </p:txBody>
      </p:sp>
      <p:sp>
        <p:nvSpPr>
          <p:cNvPr id="16" name="矩形 15">
            <a:extLst>
              <a:ext uri="{FF2B5EF4-FFF2-40B4-BE49-F238E27FC236}">
                <a16:creationId xmlns:a16="http://schemas.microsoft.com/office/drawing/2014/main" id="{86A58C04-6E3F-4B05-9362-3A23BD839799}"/>
              </a:ext>
            </a:extLst>
          </p:cNvPr>
          <p:cNvSpPr/>
          <p:nvPr/>
        </p:nvSpPr>
        <p:spPr>
          <a:xfrm>
            <a:off x="4315413" y="1090061"/>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FB7750A0-2941-4391-B7EC-A3F975D79B4C}"/>
              </a:ext>
            </a:extLst>
          </p:cNvPr>
          <p:cNvSpPr/>
          <p:nvPr/>
        </p:nvSpPr>
        <p:spPr>
          <a:xfrm>
            <a:off x="677335" y="1090061"/>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a:extLst>
              <a:ext uri="{FF2B5EF4-FFF2-40B4-BE49-F238E27FC236}">
                <a16:creationId xmlns:a16="http://schemas.microsoft.com/office/drawing/2014/main" id="{F0411D21-84AD-496C-A3FE-B900163C82F3}"/>
              </a:ext>
            </a:extLst>
          </p:cNvPr>
          <p:cNvSpPr>
            <a:spLocks noChangeAspect="1"/>
          </p:cNvSpPr>
          <p:nvPr/>
        </p:nvSpPr>
        <p:spPr bwMode="auto">
          <a:xfrm>
            <a:off x="2243077" y="1658015"/>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
        <p:nvSpPr>
          <p:cNvPr id="4" name="矩形 3">
            <a:extLst>
              <a:ext uri="{FF2B5EF4-FFF2-40B4-BE49-F238E27FC236}">
                <a16:creationId xmlns:a16="http://schemas.microsoft.com/office/drawing/2014/main" id="{181946F6-091D-4EF6-8AAF-ED8B54D8902F}"/>
              </a:ext>
            </a:extLst>
          </p:cNvPr>
          <p:cNvSpPr/>
          <p:nvPr/>
        </p:nvSpPr>
        <p:spPr>
          <a:xfrm>
            <a:off x="677335" y="5523514"/>
            <a:ext cx="7898366" cy="923330"/>
          </a:xfrm>
          <a:prstGeom prst="rect">
            <a:avLst/>
          </a:prstGeom>
        </p:spPr>
        <p:txBody>
          <a:bodyPr wrap="square">
            <a:spAutoFit/>
          </a:bodyPr>
          <a:lstStyle/>
          <a:p>
            <a:r>
              <a:rPr lang="zh-CN" altLang="en-US" dirty="0">
                <a:cs typeface="+mn-ea"/>
                <a:sym typeface="+mn-lt"/>
              </a:rPr>
              <a:t>实验一：同时用</a:t>
            </a:r>
            <a:r>
              <a:rPr lang="en-US" altLang="zh-CN" dirty="0">
                <a:cs typeface="+mn-ea"/>
                <a:sym typeface="+mn-lt"/>
              </a:rPr>
              <a:t>word2vec</a:t>
            </a:r>
            <a:r>
              <a:rPr lang="zh-CN" altLang="en-US" dirty="0">
                <a:cs typeface="+mn-ea"/>
                <a:sym typeface="+mn-lt"/>
              </a:rPr>
              <a:t>进行了相同实验，平均相似度</a:t>
            </a:r>
            <a:r>
              <a:rPr lang="en-US" altLang="zh-CN" dirty="0">
                <a:cs typeface="+mn-ea"/>
                <a:sym typeface="+mn-lt"/>
              </a:rPr>
              <a:t>0.49</a:t>
            </a:r>
            <a:r>
              <a:rPr lang="zh-CN" altLang="en-US" dirty="0">
                <a:cs typeface="+mn-ea"/>
                <a:sym typeface="+mn-lt"/>
              </a:rPr>
              <a:t>。</a:t>
            </a:r>
            <a:endParaRPr lang="en-US" altLang="zh-CN" dirty="0">
              <a:cs typeface="+mn-ea"/>
              <a:sym typeface="+mn-lt"/>
            </a:endParaRPr>
          </a:p>
          <a:p>
            <a:r>
              <a:rPr lang="zh-CN" altLang="en-US" dirty="0">
                <a:cs typeface="+mn-ea"/>
                <a:sym typeface="+mn-lt"/>
              </a:rPr>
              <a:t>实验二：表明模型有较好的跨语料捕捉能力</a:t>
            </a:r>
            <a:endParaRPr lang="en-US" altLang="zh-CN" dirty="0">
              <a:cs typeface="+mn-ea"/>
              <a:sym typeface="+mn-lt"/>
            </a:endParaRPr>
          </a:p>
          <a:p>
            <a:r>
              <a:rPr lang="zh-CN" altLang="en-US" dirty="0"/>
              <a:t>实验三：表明跨语料库进行语义比较的好处并不伴随向量质量的代价。</a:t>
            </a:r>
          </a:p>
        </p:txBody>
      </p:sp>
    </p:spTree>
    <p:extLst>
      <p:ext uri="{BB962C8B-B14F-4D97-AF65-F5344CB8AC3E}">
        <p14:creationId xmlns:p14="http://schemas.microsoft.com/office/powerpoint/2010/main" val="160018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假阳性问题</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11</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8" y="1877696"/>
            <a:ext cx="9318686" cy="3079947"/>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3079948"/>
          </a:xfrm>
          <a:prstGeom prst="rect">
            <a:avLst/>
          </a:prstGeom>
          <a:noFill/>
        </p:spPr>
        <p:txBody>
          <a:bodyPr wrap="square" rtlCol="0">
            <a:normAutofit lnSpcReduction="10000"/>
          </a:bodyPr>
          <a:lstStyle/>
          <a:p>
            <a:pPr algn="ctr">
              <a:lnSpc>
                <a:spcPct val="130000"/>
              </a:lnSpc>
              <a:spcAft>
                <a:spcPts val="600"/>
              </a:spcAft>
            </a:pPr>
            <a:r>
              <a:rPr lang="zh-CN" altLang="en-US" sz="2400" b="1" dirty="0">
                <a:cs typeface="+mn-ea"/>
                <a:sym typeface="+mn-lt"/>
              </a:rPr>
              <a:t>假阳性问题</a:t>
            </a:r>
            <a:endParaRPr lang="en-US" altLang="zh-CN" sz="2400" b="1" dirty="0">
              <a:cs typeface="+mn-ea"/>
              <a:sym typeface="+mn-lt"/>
            </a:endParaRPr>
          </a:p>
          <a:p>
            <a:pPr algn="just">
              <a:lnSpc>
                <a:spcPct val="130000"/>
              </a:lnSpc>
            </a:pPr>
            <a:r>
              <a:rPr lang="en-US" altLang="zh-CN" dirty="0"/>
              <a:t>	</a:t>
            </a:r>
            <a:r>
              <a:rPr lang="zh-CN" altLang="en-US" dirty="0"/>
              <a:t>仅仅因为一个词在黑暗论坛和合法语料库中有不同的语义，并不总是意味着它是一个黑色术语。许多词在合法语料库中词义已经发生了改变，而在非法语料库中反而没有，</a:t>
            </a:r>
            <a:endParaRPr lang="en-US" altLang="zh-CN" dirty="0"/>
          </a:p>
          <a:p>
            <a:pPr algn="just">
              <a:lnSpc>
                <a:spcPct val="130000"/>
              </a:lnSpc>
            </a:pPr>
            <a:r>
              <a:rPr lang="zh-CN" altLang="en-US" dirty="0"/>
              <a:t>这就有可能引入假阳性。例如“</a:t>
            </a:r>
            <a:r>
              <a:rPr lang="en-US" altLang="zh-CN" dirty="0"/>
              <a:t>damage</a:t>
            </a:r>
            <a:r>
              <a:rPr lang="zh-CN" altLang="en-US" dirty="0"/>
              <a:t>”在一些合法论坛上指代游戏中的战斗数值，然而在非法语料中，它仍保留了原有的词义。事实上，我们因此有可能识别到了一个合法术语而非黑暗术语。</a:t>
            </a:r>
            <a:endParaRPr lang="en-US" altLang="zh-CN" dirty="0"/>
          </a:p>
          <a:p>
            <a:pPr algn="just">
              <a:lnSpc>
                <a:spcPct val="130000"/>
              </a:lnSpc>
            </a:pPr>
            <a:r>
              <a:rPr lang="en-US" altLang="zh-CN" dirty="0"/>
              <a:t>	</a:t>
            </a:r>
            <a:r>
              <a:rPr lang="zh-CN" altLang="en-US" dirty="0"/>
              <a:t>我们不但需要一个合法语义来对非法语义进行参考，我们也需要一个正式语义来对合法语义进行参考，帮助我们排除类似的合法术语。</a:t>
            </a:r>
            <a:r>
              <a:rPr lang="en-US" altLang="zh-CN" dirty="0"/>
              <a:t>	</a:t>
            </a:r>
            <a:endParaRPr lang="zh-CN" altLang="en-US" sz="2000" dirty="0">
              <a:cs typeface="+mn-ea"/>
              <a:sym typeface="+mn-lt"/>
            </a:endParaRPr>
          </a:p>
        </p:txBody>
      </p:sp>
      <p:sp>
        <p:nvSpPr>
          <p:cNvPr id="6" name="矩形 5">
            <a:extLst>
              <a:ext uri="{FF2B5EF4-FFF2-40B4-BE49-F238E27FC236}">
                <a16:creationId xmlns:a16="http://schemas.microsoft.com/office/drawing/2014/main" id="{9E60E404-B3AA-46EE-833A-43E9A594176A}"/>
              </a:ext>
            </a:extLst>
          </p:cNvPr>
          <p:cNvSpPr/>
          <p:nvPr/>
        </p:nvSpPr>
        <p:spPr>
          <a:xfrm>
            <a:off x="1361498" y="5272543"/>
            <a:ext cx="9740611" cy="954107"/>
          </a:xfrm>
          <a:prstGeom prst="rect">
            <a:avLst/>
          </a:prstGeom>
        </p:spPr>
        <p:txBody>
          <a:bodyPr wrap="square">
            <a:spAutoFit/>
          </a:bodyPr>
          <a:lstStyle/>
          <a:p>
            <a:pPr lvl="0"/>
            <a:r>
              <a:rPr lang="zh-CN" altLang="en-US" dirty="0"/>
              <a:t>识别流程：使用</a:t>
            </a:r>
            <a:r>
              <a:rPr lang="en-US" altLang="zh-CN" dirty="0"/>
              <a:t>SCM</a:t>
            </a:r>
            <a:r>
              <a:rPr lang="zh-CN" altLang="en-US" dirty="0"/>
              <a:t>对语料（</a:t>
            </a:r>
            <a:r>
              <a:rPr lang="en-US" altLang="zh-CN" dirty="0" err="1"/>
              <a:t>C</a:t>
            </a:r>
            <a:r>
              <a:rPr lang="en-US" altLang="zh-CN" sz="1000" dirty="0" err="1"/>
              <a:t>dark</a:t>
            </a:r>
            <a:r>
              <a:rPr lang="en-US" altLang="zh-CN" dirty="0" err="1"/>
              <a:t>,C</a:t>
            </a:r>
            <a:r>
              <a:rPr lang="en-US" altLang="zh-CN" sz="1000" dirty="0" err="1"/>
              <a:t>legit</a:t>
            </a:r>
            <a:r>
              <a:rPr lang="zh-CN" altLang="en-US" dirty="0">
                <a:solidFill>
                  <a:srgbClr val="000000"/>
                </a:solidFill>
              </a:rPr>
              <a:t> ），(C</a:t>
            </a:r>
            <a:r>
              <a:rPr lang="zh-CN" altLang="en-US" sz="1000" dirty="0">
                <a:solidFill>
                  <a:srgbClr val="000000"/>
                </a:solidFill>
              </a:rPr>
              <a:t>legit</a:t>
            </a:r>
            <a:r>
              <a:rPr lang="zh-CN" altLang="en-US" dirty="0">
                <a:solidFill>
                  <a:srgbClr val="000000"/>
                </a:solidFill>
              </a:rPr>
              <a:t>,C</a:t>
            </a:r>
            <a:r>
              <a:rPr lang="zh-CN" altLang="en-US" sz="1000" dirty="0">
                <a:solidFill>
                  <a:srgbClr val="000000"/>
                </a:solidFill>
              </a:rPr>
              <a:t>rep</a:t>
            </a:r>
            <a:r>
              <a:rPr lang="zh-CN" altLang="en-US" dirty="0">
                <a:solidFill>
                  <a:srgbClr val="000000"/>
                </a:solidFill>
              </a:rPr>
              <a:t>)进行训练，得到 Sim</a:t>
            </a:r>
            <a:r>
              <a:rPr lang="zh-CN" altLang="en-US" sz="1000" dirty="0">
                <a:solidFill>
                  <a:srgbClr val="000000"/>
                </a:solidFill>
              </a:rPr>
              <a:t>dark,legit</a:t>
            </a:r>
            <a:r>
              <a:rPr lang="zh-CN" altLang="en-US" dirty="0">
                <a:solidFill>
                  <a:srgbClr val="000000"/>
                </a:solidFill>
              </a:rPr>
              <a:t> 和 Sim</a:t>
            </a:r>
            <a:r>
              <a:rPr lang="zh-CN" altLang="en-US" sz="1000" dirty="0">
                <a:solidFill>
                  <a:srgbClr val="000000"/>
                </a:solidFill>
              </a:rPr>
              <a:t>legit,rep</a:t>
            </a:r>
            <a:r>
              <a:rPr lang="zh-CN" altLang="en-US" dirty="0">
                <a:solidFill>
                  <a:srgbClr val="000000"/>
                </a:solidFill>
              </a:rPr>
              <a:t> ，</a:t>
            </a:r>
            <a:endParaRPr lang="zh-CN" altLang="en-US" sz="1000" dirty="0">
              <a:solidFill>
                <a:srgbClr val="000000"/>
              </a:solidFill>
            </a:endParaRPr>
          </a:p>
          <a:p>
            <a:pPr lvl="0"/>
            <a:endParaRPr lang="zh-CN" altLang="en-US" sz="1000" dirty="0">
              <a:solidFill>
                <a:srgbClr val="000000"/>
              </a:solidFill>
            </a:endParaRPr>
          </a:p>
          <a:p>
            <a:pPr lvl="0"/>
            <a:r>
              <a:rPr lang="zh-CN" altLang="en-US" dirty="0">
                <a:solidFill>
                  <a:srgbClr val="000000"/>
                </a:solidFill>
              </a:rPr>
              <a:t>只有当Sim</a:t>
            </a:r>
            <a:r>
              <a:rPr lang="zh-CN" altLang="en-US" sz="1000" dirty="0">
                <a:solidFill>
                  <a:srgbClr val="000000"/>
                </a:solidFill>
              </a:rPr>
              <a:t>dark,legit</a:t>
            </a:r>
            <a:r>
              <a:rPr lang="zh-CN" altLang="en-US" dirty="0">
                <a:solidFill>
                  <a:srgbClr val="000000"/>
                </a:solidFill>
              </a:rPr>
              <a:t> 较小而Sim</a:t>
            </a:r>
            <a:r>
              <a:rPr lang="zh-CN" altLang="en-US" sz="1000" dirty="0">
                <a:solidFill>
                  <a:srgbClr val="000000"/>
                </a:solidFill>
              </a:rPr>
              <a:t>legit,rep</a:t>
            </a:r>
            <a:r>
              <a:rPr lang="zh-CN" altLang="en-US" dirty="0">
                <a:solidFill>
                  <a:srgbClr val="000000"/>
                </a:solidFill>
              </a:rPr>
              <a:t> 较大时，才认定其为黑暗术语。</a:t>
            </a:r>
          </a:p>
          <a:p>
            <a:endParaRPr lang="zh-CN" altLang="en-US" sz="1000" dirty="0"/>
          </a:p>
        </p:txBody>
      </p:sp>
    </p:spTree>
    <p:extLst>
      <p:ext uri="{BB962C8B-B14F-4D97-AF65-F5344CB8AC3E}">
        <p14:creationId xmlns:p14="http://schemas.microsoft.com/office/powerpoint/2010/main" val="220310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2695" y="3271666"/>
            <a:ext cx="5496431" cy="2242443"/>
          </a:xfrm>
        </p:spPr>
        <p:txBody>
          <a:bodyPr>
            <a:normAutofit/>
          </a:bodyPr>
          <a:lstStyle/>
          <a:p>
            <a:pPr lvl="0"/>
            <a:r>
              <a:rPr lang="en-US" altLang="zh-CN" sz="2400" dirty="0"/>
              <a:t>1.</a:t>
            </a:r>
            <a:r>
              <a:rPr lang="zh-CN" altLang="en-US" sz="2400" dirty="0"/>
              <a:t>含义识别</a:t>
            </a:r>
            <a:endParaRPr lang="en-US" altLang="zh-CN" sz="2400" dirty="0"/>
          </a:p>
          <a:p>
            <a:pPr lvl="0"/>
            <a:r>
              <a:rPr lang="en-US" altLang="zh-CN" sz="2400" dirty="0"/>
              <a:t>2.</a:t>
            </a:r>
            <a:r>
              <a:rPr lang="zh-CN" altLang="en-US" sz="2400" dirty="0"/>
              <a:t>分类器</a:t>
            </a:r>
            <a:endParaRPr lang="en-US" altLang="zh-CN" sz="2400" dirty="0"/>
          </a:p>
          <a:p>
            <a:pPr lvl="0"/>
            <a:endParaRPr lang="zh-CN" altLang="en-US" dirty="0"/>
          </a:p>
        </p:txBody>
      </p:sp>
      <p:sp>
        <p:nvSpPr>
          <p:cNvPr id="5" name="标题 4"/>
          <p:cNvSpPr>
            <a:spLocks noGrp="1"/>
          </p:cNvSpPr>
          <p:nvPr>
            <p:ph type="title"/>
          </p:nvPr>
        </p:nvSpPr>
        <p:spPr/>
        <p:txBody>
          <a:bodyPr/>
          <a:lstStyle/>
          <a:p>
            <a:pPr algn="l"/>
            <a:r>
              <a:rPr lang="zh-CN" altLang="en-US" dirty="0"/>
              <a:t>鉴别模型</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03</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01682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含义识别</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13</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6" y="1262738"/>
            <a:ext cx="9318686" cy="3503226"/>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436656" y="1341386"/>
            <a:ext cx="9168366" cy="3324990"/>
          </a:xfrm>
          <a:prstGeom prst="rect">
            <a:avLst/>
          </a:prstGeom>
          <a:noFill/>
        </p:spPr>
        <p:txBody>
          <a:bodyPr wrap="square" rtlCol="0">
            <a:normAutofit/>
          </a:bodyPr>
          <a:lstStyle/>
          <a:p>
            <a:pPr algn="ctr">
              <a:lnSpc>
                <a:spcPct val="130000"/>
              </a:lnSpc>
              <a:spcAft>
                <a:spcPts val="600"/>
              </a:spcAft>
            </a:pPr>
            <a:r>
              <a:rPr lang="zh-CN" altLang="en-US" sz="2400" b="1" dirty="0">
                <a:cs typeface="+mn-ea"/>
                <a:sym typeface="+mn-lt"/>
              </a:rPr>
              <a:t>鉴别模型</a:t>
            </a:r>
            <a:endParaRPr lang="en-US" altLang="zh-CN" sz="2400" b="1" dirty="0">
              <a:cs typeface="+mn-ea"/>
              <a:sym typeface="+mn-lt"/>
            </a:endParaRPr>
          </a:p>
          <a:p>
            <a:pPr algn="just">
              <a:lnSpc>
                <a:spcPct val="130000"/>
              </a:lnSpc>
            </a:pPr>
            <a:r>
              <a:rPr lang="en-US" altLang="zh-CN" dirty="0"/>
              <a:t>	</a:t>
            </a:r>
            <a:r>
              <a:rPr lang="zh-CN" altLang="en-US" dirty="0"/>
              <a:t>我们发现，通过将一个术语在一个特定的上名下归类到一个特定的类别中，是有可能获得对一个术语的某种程度的理解的。例如，虽然我们可能没有足够的信息来解释“冰”是海洛因，但我们仍然可以确定它是非法毒品。</a:t>
            </a:r>
            <a:endParaRPr lang="en-US" altLang="zh-CN" dirty="0"/>
          </a:p>
          <a:p>
            <a:pPr algn="just">
              <a:lnSpc>
                <a:spcPct val="130000"/>
              </a:lnSpc>
            </a:pPr>
            <a:r>
              <a:rPr lang="en-US" altLang="zh-CN" sz="2000" dirty="0">
                <a:cs typeface="+mn-ea"/>
                <a:sym typeface="+mn-lt"/>
              </a:rPr>
              <a:t>	</a:t>
            </a:r>
            <a:r>
              <a:rPr lang="zh-CN" altLang="en-US" sz="2000" dirty="0">
                <a:cs typeface="+mn-ea"/>
                <a:sym typeface="+mn-lt"/>
              </a:rPr>
              <a:t>因此如果我们能有一组类别词，通过训练一个分类器，来判断与类别词相关程度，进而判断是否属于该类别，以此获得对术语的理解。</a:t>
            </a:r>
            <a:endParaRPr lang="en-US" altLang="zh-CN" sz="2000" dirty="0">
              <a:cs typeface="+mn-ea"/>
              <a:sym typeface="+mn-lt"/>
            </a:endParaRPr>
          </a:p>
          <a:p>
            <a:pPr algn="just">
              <a:lnSpc>
                <a:spcPct val="130000"/>
              </a:lnSpc>
            </a:pPr>
            <a:r>
              <a:rPr lang="en-US" altLang="zh-CN" sz="2000" dirty="0">
                <a:cs typeface="+mn-ea"/>
                <a:sym typeface="+mn-lt"/>
              </a:rPr>
              <a:t>	</a:t>
            </a:r>
            <a:r>
              <a:rPr lang="zh-CN" altLang="en-US" sz="2000" dirty="0">
                <a:cs typeface="+mn-ea"/>
                <a:sym typeface="+mn-lt"/>
              </a:rPr>
              <a:t>语义树：将自定的类别词作为种子，结合</a:t>
            </a:r>
            <a:r>
              <a:rPr lang="en-US" altLang="zh-CN" sz="2000" dirty="0" err="1">
                <a:cs typeface="+mn-ea"/>
                <a:sym typeface="+mn-lt"/>
              </a:rPr>
              <a:t>wikidata</a:t>
            </a:r>
            <a:r>
              <a:rPr lang="zh-CN" altLang="en-US" sz="2000" dirty="0">
                <a:cs typeface="+mn-ea"/>
                <a:sym typeface="+mn-lt"/>
              </a:rPr>
              <a:t>数据库，生成一课以上下级语义关系为边构建的语义树。子节点与父节点是一种“</a:t>
            </a:r>
            <a:r>
              <a:rPr lang="en-US" altLang="zh-CN" sz="2000" dirty="0">
                <a:cs typeface="+mn-ea"/>
                <a:sym typeface="+mn-lt"/>
              </a:rPr>
              <a:t>is-a</a:t>
            </a:r>
            <a:r>
              <a:rPr lang="zh-CN" altLang="en-US" sz="2000" dirty="0">
                <a:cs typeface="+mn-ea"/>
                <a:sym typeface="+mn-lt"/>
              </a:rPr>
              <a:t>”关系</a:t>
            </a:r>
            <a:endParaRPr lang="en-US" altLang="zh-CN" sz="2000" dirty="0">
              <a:cs typeface="+mn-ea"/>
              <a:sym typeface="+mn-lt"/>
            </a:endParaRPr>
          </a:p>
          <a:p>
            <a:pPr algn="just">
              <a:lnSpc>
                <a:spcPct val="130000"/>
              </a:lnSpc>
            </a:pPr>
            <a:endParaRPr lang="zh-CN" altLang="en-US" sz="2000" dirty="0">
              <a:cs typeface="+mn-ea"/>
              <a:sym typeface="+mn-lt"/>
            </a:endParaRPr>
          </a:p>
        </p:txBody>
      </p:sp>
      <p:pic>
        <p:nvPicPr>
          <p:cNvPr id="4" name="图片 3">
            <a:extLst>
              <a:ext uri="{FF2B5EF4-FFF2-40B4-BE49-F238E27FC236}">
                <a16:creationId xmlns:a16="http://schemas.microsoft.com/office/drawing/2014/main" id="{F070AA36-038B-49D6-BCA1-CFAA36442ECC}"/>
              </a:ext>
            </a:extLst>
          </p:cNvPr>
          <p:cNvPicPr>
            <a:picLocks noChangeAspect="1"/>
          </p:cNvPicPr>
          <p:nvPr/>
        </p:nvPicPr>
        <p:blipFill>
          <a:blip r:embed="rId3"/>
          <a:stretch>
            <a:fillRect/>
          </a:stretch>
        </p:blipFill>
        <p:spPr>
          <a:xfrm>
            <a:off x="1361498" y="5348000"/>
            <a:ext cx="4714875" cy="1409700"/>
          </a:xfrm>
          <a:prstGeom prst="rect">
            <a:avLst/>
          </a:prstGeom>
        </p:spPr>
      </p:pic>
      <p:pic>
        <p:nvPicPr>
          <p:cNvPr id="8" name="图片 7">
            <a:extLst>
              <a:ext uri="{FF2B5EF4-FFF2-40B4-BE49-F238E27FC236}">
                <a16:creationId xmlns:a16="http://schemas.microsoft.com/office/drawing/2014/main" id="{E6093CB2-1633-4B4F-9E14-D9DE8CC702DE}"/>
              </a:ext>
            </a:extLst>
          </p:cNvPr>
          <p:cNvPicPr>
            <a:picLocks noChangeAspect="1"/>
          </p:cNvPicPr>
          <p:nvPr/>
        </p:nvPicPr>
        <p:blipFill>
          <a:blip r:embed="rId4"/>
          <a:stretch>
            <a:fillRect/>
          </a:stretch>
        </p:blipFill>
        <p:spPr>
          <a:xfrm>
            <a:off x="6418913" y="5348000"/>
            <a:ext cx="1735016" cy="1409700"/>
          </a:xfrm>
          <a:prstGeom prst="rect">
            <a:avLst/>
          </a:prstGeom>
        </p:spPr>
      </p:pic>
      <p:pic>
        <p:nvPicPr>
          <p:cNvPr id="9" name="图片 8">
            <a:extLst>
              <a:ext uri="{FF2B5EF4-FFF2-40B4-BE49-F238E27FC236}">
                <a16:creationId xmlns:a16="http://schemas.microsoft.com/office/drawing/2014/main" id="{939CDD45-C957-44B1-8E55-99BF70F1EFCE}"/>
              </a:ext>
            </a:extLst>
          </p:cNvPr>
          <p:cNvPicPr>
            <a:picLocks noChangeAspect="1"/>
          </p:cNvPicPr>
          <p:nvPr/>
        </p:nvPicPr>
        <p:blipFill>
          <a:blip r:embed="rId5"/>
          <a:stretch>
            <a:fillRect/>
          </a:stretch>
        </p:blipFill>
        <p:spPr>
          <a:xfrm>
            <a:off x="8728022" y="5348000"/>
            <a:ext cx="1339032" cy="1306194"/>
          </a:xfrm>
          <a:prstGeom prst="rect">
            <a:avLst/>
          </a:prstGeom>
        </p:spPr>
      </p:pic>
    </p:spTree>
    <p:extLst>
      <p:ext uri="{BB962C8B-B14F-4D97-AF65-F5344CB8AC3E}">
        <p14:creationId xmlns:p14="http://schemas.microsoft.com/office/powerpoint/2010/main" val="71337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分类器</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14</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8" y="1877697"/>
            <a:ext cx="9318686" cy="1752338"/>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8" y="2018526"/>
            <a:ext cx="9168366" cy="1620602"/>
          </a:xfrm>
          <a:prstGeom prst="rect">
            <a:avLst/>
          </a:prstGeom>
          <a:noFill/>
        </p:spPr>
        <p:txBody>
          <a:bodyPr wrap="square" rtlCol="0">
            <a:normAutofit/>
          </a:bodyPr>
          <a:lstStyle/>
          <a:p>
            <a:pPr algn="just">
              <a:lnSpc>
                <a:spcPct val="130000"/>
              </a:lnSpc>
            </a:pPr>
            <a:r>
              <a:rPr lang="en-US" altLang="zh-CN" dirty="0"/>
              <a:t>	</a:t>
            </a:r>
            <a:r>
              <a:rPr lang="zh-CN" altLang="en-US" dirty="0"/>
              <a:t>以往的研究表明，利用嵌入技术，从词与词之间的语义联系中学习模型，是发现词与词之间关系的一种有效方法。对于一个给定的术语，该论文使用它的嵌入向量和一个类别词候选向量</a:t>
            </a:r>
            <a:r>
              <a:rPr lang="en-US" altLang="zh-CN" dirty="0"/>
              <a:t>(</a:t>
            </a:r>
            <a:r>
              <a:rPr lang="zh-CN" altLang="en-US" dirty="0"/>
              <a:t>来自同一个</a:t>
            </a:r>
            <a:r>
              <a:rPr lang="en-US" altLang="zh-CN" dirty="0"/>
              <a:t>SCM)</a:t>
            </a:r>
            <a:r>
              <a:rPr lang="zh-CN" altLang="en-US" dirty="0"/>
              <a:t>作为一个特征，以确定它们确实具有上下级语义关系的概率。使用二元随机森林分类器在语义树上递归判断。</a:t>
            </a:r>
            <a:endParaRPr lang="zh-CN" altLang="en-US" sz="2000" dirty="0">
              <a:cs typeface="+mn-ea"/>
              <a:sym typeface="+mn-lt"/>
            </a:endParaRPr>
          </a:p>
        </p:txBody>
      </p:sp>
      <p:sp>
        <p:nvSpPr>
          <p:cNvPr id="11" name="矩形 10">
            <a:extLst>
              <a:ext uri="{FF2B5EF4-FFF2-40B4-BE49-F238E27FC236}">
                <a16:creationId xmlns:a16="http://schemas.microsoft.com/office/drawing/2014/main" id="{89A5A293-94C2-4660-A514-348AF112F7A7}"/>
              </a:ext>
            </a:extLst>
          </p:cNvPr>
          <p:cNvSpPr/>
          <p:nvPr/>
        </p:nvSpPr>
        <p:spPr>
          <a:xfrm>
            <a:off x="1361498" y="3730373"/>
            <a:ext cx="9227128" cy="1200329"/>
          </a:xfrm>
          <a:prstGeom prst="rect">
            <a:avLst/>
          </a:prstGeom>
        </p:spPr>
        <p:txBody>
          <a:bodyPr wrap="square">
            <a:spAutoFit/>
          </a:bodyPr>
          <a:lstStyle/>
          <a:p>
            <a:r>
              <a:rPr lang="en-US" altLang="zh-CN" dirty="0">
                <a:latin typeface="Arial" panose="020B0604020202020204" pitchFamily="34" charset="0"/>
              </a:rPr>
              <a:t>	</a:t>
            </a:r>
            <a:r>
              <a:rPr lang="zh-CN" altLang="en-US" dirty="0">
                <a:latin typeface="Arial" panose="020B0604020202020204" pitchFamily="34" charset="0"/>
              </a:rPr>
              <a:t>数据集：鉴别模型需要一个标记的数据集来训练它的分类器。使用了</a:t>
            </a:r>
            <a:r>
              <a:rPr lang="en-US" altLang="zh-CN" dirty="0" err="1">
                <a:latin typeface="Arial" panose="020B0604020202020204" pitchFamily="34" charset="0"/>
              </a:rPr>
              <a:t>schwartz</a:t>
            </a:r>
            <a:r>
              <a:rPr lang="zh-CN" altLang="en-US" dirty="0">
                <a:latin typeface="Arial" panose="020B0604020202020204" pitchFamily="34" charset="0"/>
              </a:rPr>
              <a:t>等人在之前的研究中生成的</a:t>
            </a:r>
            <a:r>
              <a:rPr lang="en-US" altLang="zh-CN" dirty="0">
                <a:latin typeface="Arial" panose="020B0604020202020204" pitchFamily="34" charset="0"/>
              </a:rPr>
              <a:t>hypernymy</a:t>
            </a:r>
            <a:r>
              <a:rPr lang="zh-CN" altLang="en-US" dirty="0">
                <a:latin typeface="Arial" panose="020B0604020202020204" pitchFamily="34" charset="0"/>
              </a:rPr>
              <a:t>数据集。通过从</a:t>
            </a:r>
            <a:r>
              <a:rPr lang="en-US" altLang="zh-CN" dirty="0">
                <a:latin typeface="Arial" panose="020B0604020202020204" pitchFamily="34" charset="0"/>
              </a:rPr>
              <a:t>WordNet</a:t>
            </a:r>
            <a:r>
              <a:rPr lang="zh-CN" altLang="en-US" dirty="0">
                <a:latin typeface="Arial" panose="020B0604020202020204" pitchFamily="34" charset="0"/>
              </a:rPr>
              <a:t>、</a:t>
            </a:r>
            <a:r>
              <a:rPr lang="en-US" altLang="zh-CN" dirty="0" err="1">
                <a:latin typeface="Arial" panose="020B0604020202020204" pitchFamily="34" charset="0"/>
              </a:rPr>
              <a:t>DBPedia</a:t>
            </a:r>
            <a:r>
              <a:rPr lang="en-US" altLang="zh-CN" dirty="0">
                <a:latin typeface="Arial" panose="020B0604020202020204" pitchFamily="34" charset="0"/>
              </a:rPr>
              <a:t> </a:t>
            </a:r>
            <a:r>
              <a:rPr lang="zh-CN" altLang="en-US" dirty="0">
                <a:latin typeface="Arial" panose="020B0604020202020204" pitchFamily="34" charset="0"/>
              </a:rPr>
              <a:t>、</a:t>
            </a:r>
            <a:r>
              <a:rPr lang="en-US" altLang="zh-CN" dirty="0" err="1">
                <a:latin typeface="Arial" panose="020B0604020202020204" pitchFamily="34" charset="0"/>
              </a:rPr>
              <a:t>Wikidata</a:t>
            </a:r>
            <a:r>
              <a:rPr lang="zh-CN" altLang="en-US" dirty="0">
                <a:latin typeface="Arial" panose="020B0604020202020204" pitchFamily="34" charset="0"/>
              </a:rPr>
              <a:t>和</a:t>
            </a:r>
            <a:r>
              <a:rPr lang="en-US" altLang="zh-CN" dirty="0" err="1">
                <a:latin typeface="Arial" panose="020B0604020202020204" pitchFamily="34" charset="0"/>
              </a:rPr>
              <a:t>Yago</a:t>
            </a:r>
            <a:r>
              <a:rPr lang="en-US" altLang="zh-CN" dirty="0">
                <a:latin typeface="Arial" panose="020B0604020202020204" pitchFamily="34" charset="0"/>
              </a:rPr>
              <a:t> 4</a:t>
            </a:r>
            <a:r>
              <a:rPr lang="zh-CN" altLang="en-US" dirty="0">
                <a:latin typeface="Arial" panose="020B0604020202020204" pitchFamily="34" charset="0"/>
              </a:rPr>
              <a:t>个词汇</a:t>
            </a:r>
            <a:r>
              <a:rPr lang="en-US" altLang="zh-CN" dirty="0">
                <a:latin typeface="Arial" panose="020B0604020202020204" pitchFamily="34" charset="0"/>
              </a:rPr>
              <a:t>/</a:t>
            </a:r>
            <a:r>
              <a:rPr lang="zh-CN" altLang="en-US" dirty="0">
                <a:latin typeface="Arial" panose="020B0604020202020204" pitchFamily="34" charset="0"/>
              </a:rPr>
              <a:t>本体数据库中提取具有“</a:t>
            </a:r>
            <a:r>
              <a:rPr lang="en-US" altLang="zh-CN" dirty="0">
                <a:latin typeface="Arial" panose="020B0604020202020204" pitchFamily="34" charset="0"/>
              </a:rPr>
              <a:t>is-a”</a:t>
            </a:r>
            <a:r>
              <a:rPr lang="zh-CN" altLang="en-US" dirty="0">
                <a:latin typeface="Arial" panose="020B0604020202020204" pitchFamily="34" charset="0"/>
              </a:rPr>
              <a:t>关系的实体对，构建数据集。其中正上名词关系</a:t>
            </a:r>
            <a:r>
              <a:rPr lang="en-US" altLang="zh-CN" dirty="0">
                <a:latin typeface="Arial" panose="020B0604020202020204" pitchFamily="34" charset="0"/>
              </a:rPr>
              <a:t>14135</a:t>
            </a:r>
            <a:r>
              <a:rPr lang="zh-CN" altLang="en-US" dirty="0">
                <a:latin typeface="Arial" panose="020B0604020202020204" pitchFamily="34" charset="0"/>
              </a:rPr>
              <a:t>个，负上名词关系</a:t>
            </a:r>
            <a:r>
              <a:rPr lang="en-US" altLang="zh-CN" dirty="0">
                <a:latin typeface="Arial" panose="020B0604020202020204" pitchFamily="34" charset="0"/>
              </a:rPr>
              <a:t>84243</a:t>
            </a:r>
            <a:r>
              <a:rPr lang="zh-CN" altLang="en-US" dirty="0">
                <a:latin typeface="Arial" panose="020B0604020202020204" pitchFamily="34" charset="0"/>
              </a:rPr>
              <a:t>个。</a:t>
            </a:r>
            <a:endParaRPr lang="zh-CN" altLang="en-US" dirty="0"/>
          </a:p>
        </p:txBody>
      </p:sp>
      <p:pic>
        <p:nvPicPr>
          <p:cNvPr id="12" name="图片 11">
            <a:extLst>
              <a:ext uri="{FF2B5EF4-FFF2-40B4-BE49-F238E27FC236}">
                <a16:creationId xmlns:a16="http://schemas.microsoft.com/office/drawing/2014/main" id="{15B25F98-59B5-4E58-88A6-9CF8C4B5696A}"/>
              </a:ext>
            </a:extLst>
          </p:cNvPr>
          <p:cNvPicPr>
            <a:picLocks noChangeAspect="1"/>
          </p:cNvPicPr>
          <p:nvPr/>
        </p:nvPicPr>
        <p:blipFill rotWithShape="1">
          <a:blip r:embed="rId3"/>
          <a:srcRect t="15154" r="5753" b="12337"/>
          <a:stretch/>
        </p:blipFill>
        <p:spPr>
          <a:xfrm>
            <a:off x="1361498" y="4911411"/>
            <a:ext cx="6634655" cy="1946588"/>
          </a:xfrm>
          <a:prstGeom prst="rect">
            <a:avLst/>
          </a:prstGeom>
        </p:spPr>
      </p:pic>
    </p:spTree>
    <p:extLst>
      <p:ext uri="{BB962C8B-B14F-4D97-AF65-F5344CB8AC3E}">
        <p14:creationId xmlns:p14="http://schemas.microsoft.com/office/powerpoint/2010/main" val="112767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normAutofit/>
          </a:bodyPr>
          <a:lstStyle/>
          <a:p>
            <a:pPr lvl="0"/>
            <a:r>
              <a:rPr lang="zh-CN" altLang="en-US" sz="2400" dirty="0"/>
              <a:t>实验结果和展望</a:t>
            </a:r>
          </a:p>
        </p:txBody>
      </p:sp>
      <p:sp>
        <p:nvSpPr>
          <p:cNvPr id="5" name="标题 4"/>
          <p:cNvSpPr>
            <a:spLocks noGrp="1"/>
          </p:cNvSpPr>
          <p:nvPr>
            <p:ph type="title"/>
          </p:nvPr>
        </p:nvSpPr>
        <p:spPr/>
        <p:txBody>
          <a:bodyPr/>
          <a:lstStyle/>
          <a:p>
            <a:pPr algn="l"/>
            <a:r>
              <a:rPr lang="zh-CN" altLang="en-US" dirty="0"/>
              <a:t>实验结果</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04</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77806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实验结果与展望</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16</a:t>
            </a:fld>
            <a:endParaRPr lang="zh-CN" altLang="en-US">
              <a:cs typeface="+mn-ea"/>
              <a:sym typeface="+mn-lt"/>
            </a:endParaRPr>
          </a:p>
        </p:txBody>
      </p:sp>
      <p:sp>
        <p:nvSpPr>
          <p:cNvPr id="4" name="矩形: 圆角 3">
            <a:extLst>
              <a:ext uri="{FF2B5EF4-FFF2-40B4-BE49-F238E27FC236}">
                <a16:creationId xmlns:a16="http://schemas.microsoft.com/office/drawing/2014/main" id="{FAFCCB1A-78EC-43B6-AA43-351B9950DE25}"/>
              </a:ext>
            </a:extLst>
          </p:cNvPr>
          <p:cNvSpPr/>
          <p:nvPr/>
        </p:nvSpPr>
        <p:spPr>
          <a:xfrm>
            <a:off x="1245932" y="1371601"/>
            <a:ext cx="9899297" cy="3385126"/>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084405" y="1585621"/>
            <a:ext cx="9899297" cy="3078744"/>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2645839"/>
          </a:xfrm>
          <a:prstGeom prst="rect">
            <a:avLst/>
          </a:prstGeom>
          <a:noFill/>
        </p:spPr>
        <p:txBody>
          <a:bodyPr wrap="square" rtlCol="0">
            <a:normAutofit/>
          </a:bodyPr>
          <a:lstStyle/>
          <a:p>
            <a:pPr algn="ctr">
              <a:lnSpc>
                <a:spcPct val="130000"/>
              </a:lnSpc>
              <a:spcAft>
                <a:spcPts val="600"/>
              </a:spcAft>
            </a:pPr>
            <a:r>
              <a:rPr lang="zh-CN" altLang="en-US" sz="2400" b="1" dirty="0">
                <a:cs typeface="+mn-ea"/>
                <a:sym typeface="+mn-lt"/>
              </a:rPr>
              <a:t>实验结果</a:t>
            </a:r>
          </a:p>
          <a:p>
            <a:pPr>
              <a:lnSpc>
                <a:spcPct val="130000"/>
              </a:lnSpc>
              <a:spcAft>
                <a:spcPts val="600"/>
              </a:spcAft>
            </a:pPr>
            <a:r>
              <a:rPr lang="zh-CN" altLang="en-US" sz="2000" dirty="0">
                <a:cs typeface="+mn-ea"/>
                <a:sym typeface="+mn-lt"/>
              </a:rPr>
              <a:t>通过在收集到的</a:t>
            </a:r>
            <a:r>
              <a:rPr lang="en-US" altLang="zh-CN" dirty="0"/>
              <a:t>1497735</a:t>
            </a:r>
            <a:r>
              <a:rPr lang="zh-CN" altLang="en-US" dirty="0"/>
              <a:t>帖子，共</a:t>
            </a:r>
            <a:r>
              <a:rPr lang="en-US" altLang="zh-CN" dirty="0"/>
              <a:t>117M</a:t>
            </a:r>
            <a:r>
              <a:rPr lang="zh-CN" altLang="en-US" dirty="0"/>
              <a:t>个单词上运行了该系统。共识别除了</a:t>
            </a:r>
            <a:r>
              <a:rPr lang="en-US" altLang="zh-CN" dirty="0"/>
              <a:t>3462</a:t>
            </a:r>
            <a:r>
              <a:rPr lang="zh-CN" altLang="en-US" dirty="0"/>
              <a:t>个黑暗术语。使用一个名为</a:t>
            </a:r>
            <a:r>
              <a:rPr lang="en-US" altLang="zh-CN" dirty="0" err="1"/>
              <a:t>groundtruth</a:t>
            </a:r>
            <a:r>
              <a:rPr lang="zh-CN" altLang="en-US" dirty="0"/>
              <a:t>的黑色术语列表来进行衡量，该列表中</a:t>
            </a:r>
            <a:r>
              <a:rPr lang="en-US" altLang="zh-CN" dirty="0"/>
              <a:t>774</a:t>
            </a:r>
            <a:r>
              <a:rPr lang="zh-CN" altLang="en-US" dirty="0"/>
              <a:t>术语，有</a:t>
            </a:r>
            <a:r>
              <a:rPr lang="en-US" altLang="zh-CN" dirty="0"/>
              <a:t>598</a:t>
            </a:r>
            <a:r>
              <a:rPr lang="zh-CN" altLang="en-US" dirty="0"/>
              <a:t>个被系统检测到，比例为</a:t>
            </a:r>
            <a:r>
              <a:rPr lang="en-US" altLang="zh-CN" dirty="0"/>
              <a:t>77.2%</a:t>
            </a:r>
            <a:r>
              <a:rPr lang="zh-CN" altLang="en-US" dirty="0"/>
              <a:t>。</a:t>
            </a:r>
            <a:endParaRPr lang="en-US" altLang="zh-CN" dirty="0"/>
          </a:p>
          <a:p>
            <a:pPr>
              <a:lnSpc>
                <a:spcPct val="130000"/>
              </a:lnSpc>
              <a:spcAft>
                <a:spcPts val="600"/>
              </a:spcAft>
            </a:pPr>
            <a:r>
              <a:rPr lang="zh-CN" altLang="en-US" dirty="0"/>
              <a:t>对于其余</a:t>
            </a:r>
            <a:r>
              <a:rPr lang="en-US" altLang="zh-CN" dirty="0"/>
              <a:t>2864</a:t>
            </a:r>
            <a:r>
              <a:rPr lang="zh-CN" altLang="en-US" dirty="0"/>
              <a:t>个检测结果，随机抽取两百个进行人工判断，</a:t>
            </a:r>
            <a:r>
              <a:rPr lang="en-US" altLang="zh-CN" dirty="0"/>
              <a:t>182</a:t>
            </a:r>
            <a:r>
              <a:rPr lang="zh-CN" altLang="en-US" dirty="0"/>
              <a:t>个被认定为黑色术语。系统准确率为</a:t>
            </a:r>
            <a:r>
              <a:rPr lang="en-US" altLang="zh-CN" dirty="0"/>
              <a:t>91%</a:t>
            </a:r>
            <a:r>
              <a:rPr lang="zh-CN" altLang="en-US" dirty="0"/>
              <a:t>。</a:t>
            </a:r>
            <a:endParaRPr lang="en-US" altLang="zh-CN" dirty="0"/>
          </a:p>
          <a:p>
            <a:pPr algn="ctr">
              <a:lnSpc>
                <a:spcPct val="130000"/>
              </a:lnSpc>
              <a:spcAft>
                <a:spcPts val="600"/>
              </a:spcAft>
            </a:pPr>
            <a:endParaRPr lang="zh-CN" altLang="en-US" sz="2000" dirty="0">
              <a:cs typeface="+mn-ea"/>
              <a:sym typeface="+mn-lt"/>
            </a:endParaRPr>
          </a:p>
        </p:txBody>
      </p:sp>
      <p:sp>
        <p:nvSpPr>
          <p:cNvPr id="8" name="文本框 7">
            <a:extLst>
              <a:ext uri="{FF2B5EF4-FFF2-40B4-BE49-F238E27FC236}">
                <a16:creationId xmlns:a16="http://schemas.microsoft.com/office/drawing/2014/main" id="{8C9BEA2F-CCFE-4835-88FA-6FFCE877BEBF}"/>
              </a:ext>
            </a:extLst>
          </p:cNvPr>
          <p:cNvSpPr txBox="1"/>
          <p:nvPr/>
        </p:nvSpPr>
        <p:spPr>
          <a:xfrm>
            <a:off x="1245932" y="5221286"/>
            <a:ext cx="8753885" cy="822035"/>
          </a:xfrm>
          <a:prstGeom prst="rect">
            <a:avLst/>
          </a:prstGeom>
          <a:noFill/>
        </p:spPr>
        <p:txBody>
          <a:bodyPr wrap="square" rtlCol="0">
            <a:normAutofit lnSpcReduction="10000"/>
          </a:bodyPr>
          <a:lstStyle/>
          <a:p>
            <a:pPr>
              <a:lnSpc>
                <a:spcPct val="130000"/>
              </a:lnSpc>
              <a:spcAft>
                <a:spcPts val="600"/>
              </a:spcAft>
            </a:pPr>
            <a:r>
              <a:rPr lang="zh-CN" altLang="en-US" sz="2000" dirty="0">
                <a:cs typeface="+mn-ea"/>
                <a:sym typeface="+mn-lt"/>
              </a:rPr>
              <a:t>展望：</a:t>
            </a:r>
            <a:r>
              <a:rPr lang="en-US" altLang="zh-CN" sz="2000" dirty="0">
                <a:cs typeface="+mn-ea"/>
                <a:sym typeface="+mn-lt"/>
              </a:rPr>
              <a:t>1.</a:t>
            </a:r>
            <a:r>
              <a:rPr lang="zh-CN" altLang="en-US" sz="2000" dirty="0">
                <a:cs typeface="+mn-ea"/>
                <a:sym typeface="+mn-lt"/>
              </a:rPr>
              <a:t>可以将输入层继续扩大，以获得单词在多个语料库的的不同语义向量</a:t>
            </a:r>
            <a:r>
              <a:rPr lang="en-US" altLang="zh-CN" sz="2000" dirty="0">
                <a:cs typeface="+mn-ea"/>
                <a:sym typeface="+mn-lt"/>
              </a:rPr>
              <a:t> 2.</a:t>
            </a:r>
            <a:r>
              <a:rPr lang="zh-CN" altLang="en-US" sz="2000" dirty="0">
                <a:cs typeface="+mn-ea"/>
                <a:sym typeface="+mn-lt"/>
              </a:rPr>
              <a:t>可以进一步在短语级别进行工作</a:t>
            </a:r>
            <a:endParaRPr lang="en-US" altLang="zh-CN" sz="2000" dirty="0">
              <a:cs typeface="+mn-ea"/>
              <a:sym typeface="+mn-lt"/>
            </a:endParaRPr>
          </a:p>
        </p:txBody>
      </p:sp>
    </p:spTree>
    <p:extLst>
      <p:ext uri="{BB962C8B-B14F-4D97-AF65-F5344CB8AC3E}">
        <p14:creationId xmlns:p14="http://schemas.microsoft.com/office/powerpoint/2010/main" val="422286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dirty="0"/>
              <a:t>Thanks.</a:t>
            </a:r>
            <a:br>
              <a:rPr lang="en-US" altLang="zh-CN" dirty="0"/>
            </a:br>
            <a:endParaRPr lang="zh-CN" altLang="en-US" dirty="0"/>
          </a:p>
        </p:txBody>
      </p:sp>
      <p:sp>
        <p:nvSpPr>
          <p:cNvPr id="6" name="文本占位符 5"/>
          <p:cNvSpPr>
            <a:spLocks noGrp="1"/>
          </p:cNvSpPr>
          <p:nvPr>
            <p:ph type="body" sz="quarter" idx="17"/>
          </p:nvPr>
        </p:nvSpPr>
        <p:spPr>
          <a:xfrm>
            <a:off x="4137477" y="4251833"/>
            <a:ext cx="3917046" cy="310871"/>
          </a:xfrm>
        </p:spPr>
        <p:txBody>
          <a:bodyPr>
            <a:normAutofit lnSpcReduction="10000"/>
          </a:bodyPr>
          <a:lstStyle/>
          <a:p>
            <a:r>
              <a:rPr lang="en-US" altLang="zh-CN" dirty="0" err="1"/>
              <a:t>Xiong</a:t>
            </a:r>
            <a:r>
              <a:rPr lang="zh-CN" altLang="en-US" dirty="0"/>
              <a:t>，</a:t>
            </a:r>
            <a:r>
              <a:rPr lang="en-US" altLang="zh-CN" dirty="0" err="1"/>
              <a:t>Mengjun</a:t>
            </a:r>
            <a:endParaRPr lang="en-US" altLang="zh-CN" dirty="0"/>
          </a:p>
        </p:txBody>
      </p:sp>
      <p:sp>
        <p:nvSpPr>
          <p:cNvPr id="7" name="文本占位符 6"/>
          <p:cNvSpPr>
            <a:spLocks noGrp="1"/>
          </p:cNvSpPr>
          <p:nvPr>
            <p:ph type="body" sz="quarter" idx="18"/>
          </p:nvPr>
        </p:nvSpPr>
        <p:spPr>
          <a:xfrm>
            <a:off x="4137477" y="4567467"/>
            <a:ext cx="3917046" cy="310871"/>
          </a:xfrm>
        </p:spPr>
        <p:txBody>
          <a:bodyPr>
            <a:normAutofit lnSpcReduction="10000"/>
          </a:bodyPr>
          <a:lstStyle/>
          <a:p>
            <a:r>
              <a:rPr lang="en-US" altLang="en-US" dirty="0"/>
              <a:t>NLP</a:t>
            </a:r>
          </a:p>
          <a:p>
            <a:endParaRPr lang="en-US" altLang="en-US" dirty="0"/>
          </a:p>
        </p:txBody>
      </p:sp>
      <p:cxnSp>
        <p:nvCxnSpPr>
          <p:cNvPr id="3" name="直接连接符 2">
            <a:extLst>
              <a:ext uri="{FF2B5EF4-FFF2-40B4-BE49-F238E27FC236}">
                <a16:creationId xmlns:a16="http://schemas.microsoft.com/office/drawing/2014/main" id="{F43C362F-F804-497F-A88C-4DFEDDD28839}"/>
              </a:ext>
            </a:extLst>
          </p:cNvPr>
          <p:cNvCxnSpPr/>
          <p:nvPr/>
        </p:nvCxnSpPr>
        <p:spPr>
          <a:xfrm>
            <a:off x="3695700" y="4562704"/>
            <a:ext cx="4800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54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背景</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18</a:t>
            </a:fld>
            <a:endParaRPr lang="zh-CN" altLang="en-US">
              <a:cs typeface="+mn-ea"/>
              <a:sym typeface="+mn-lt"/>
            </a:endParaRPr>
          </a:p>
        </p:txBody>
      </p:sp>
      <p:sp>
        <p:nvSpPr>
          <p:cNvPr id="4" name="矩形: 圆角 3">
            <a:extLst>
              <a:ext uri="{FF2B5EF4-FFF2-40B4-BE49-F238E27FC236}">
                <a16:creationId xmlns:a16="http://schemas.microsoft.com/office/drawing/2014/main" id="{FAFCCB1A-78EC-43B6-AA43-351B9950DE25}"/>
              </a:ext>
            </a:extLst>
          </p:cNvPr>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3467873"/>
          </a:xfrm>
          <a:prstGeom prst="rect">
            <a:avLst/>
          </a:prstGeom>
          <a:noFill/>
        </p:spPr>
        <p:txBody>
          <a:bodyPr wrap="square" rtlCol="0">
            <a:normAutofit/>
          </a:bodyPr>
          <a:lstStyle/>
          <a:p>
            <a:pPr algn="ctr">
              <a:lnSpc>
                <a:spcPct val="130000"/>
              </a:lnSpc>
              <a:spcAft>
                <a:spcPts val="600"/>
              </a:spcAft>
            </a:pPr>
            <a:r>
              <a:rPr lang="zh-CN" altLang="en-US" sz="2400" b="1" dirty="0">
                <a:cs typeface="+mn-ea"/>
                <a:sym typeface="+mn-lt"/>
              </a:rPr>
              <a:t>地下论坛行话</a:t>
            </a:r>
            <a:endParaRPr lang="en-US" altLang="zh-CN" sz="2400" b="1" dirty="0">
              <a:cs typeface="+mn-ea"/>
              <a:sym typeface="+mn-lt"/>
            </a:endParaRPr>
          </a:p>
          <a:p>
            <a:pPr algn="just">
              <a:lnSpc>
                <a:spcPct val="130000"/>
              </a:lnSpc>
            </a:pPr>
            <a:r>
              <a:rPr lang="zh-CN" altLang="en-US" sz="2000" dirty="0">
                <a:cs typeface="+mn-ea"/>
                <a:sym typeface="+mn-lt"/>
              </a:rPr>
              <a:t>地下论坛是网络罪犯的交流中心，帮助他们推广攻击工具包和服务，协调他们的行动，交换信息和寻求合作，是毒品和其他非法毒品交易的滋生地。</a:t>
            </a:r>
            <a:r>
              <a:rPr lang="zh-CN" altLang="en-US" dirty="0"/>
              <a:t>通过追踪地下论坛的帖子内容可以深入了解网络犯罪的方式、战略、能力、交易，甚至可以用来预测他们的下一步行动。然而为了规避审查，网络罪犯往往会使用“行话”来掩盖真实含义。</a:t>
            </a:r>
            <a:endParaRPr lang="en-US" altLang="zh-CN" dirty="0"/>
          </a:p>
          <a:p>
            <a:pPr algn="just">
              <a:lnSpc>
                <a:spcPct val="130000"/>
              </a:lnSpc>
            </a:pPr>
            <a:r>
              <a:rPr lang="zh-CN" altLang="en-US" dirty="0"/>
              <a:t>如：</a:t>
            </a:r>
            <a:r>
              <a:rPr lang="en-US" altLang="zh-CN" dirty="0"/>
              <a:t>popcorn</a:t>
            </a:r>
            <a:r>
              <a:rPr lang="zh-CN" altLang="en-US" dirty="0"/>
              <a:t>（爆米花）</a:t>
            </a:r>
            <a:r>
              <a:rPr lang="en-US" altLang="zh-CN" dirty="0"/>
              <a:t>--&gt;</a:t>
            </a:r>
            <a:r>
              <a:rPr lang="zh-CN" altLang="en-US" dirty="0"/>
              <a:t>大麻，</a:t>
            </a:r>
            <a:r>
              <a:rPr lang="en-US" altLang="zh-CN" dirty="0"/>
              <a:t>ice(</a:t>
            </a:r>
            <a:r>
              <a:rPr lang="zh-CN" altLang="en-US" dirty="0"/>
              <a:t>冰</a:t>
            </a:r>
            <a:r>
              <a:rPr lang="en-US" altLang="zh-CN" dirty="0"/>
              <a:t>--&gt;</a:t>
            </a:r>
            <a:r>
              <a:rPr lang="zh-CN" altLang="en-US" dirty="0"/>
              <a:t>海洛因。这些欺骗性的内容使得犯罪交流难以察觉，在某些情况下，罪犯甚至能通过公共论坛进行交流。因此，自动发现和理解这些黑暗术语对于理解各种网络犯罪活动和减轻其构成的威胁非常有价值。</a:t>
            </a:r>
            <a:endParaRPr lang="zh-CN" altLang="en-US" sz="2000" dirty="0">
              <a:cs typeface="+mn-ea"/>
              <a:sym typeface="+mn-lt"/>
            </a:endParaRPr>
          </a:p>
        </p:txBody>
      </p:sp>
    </p:spTree>
    <p:extLst>
      <p:ext uri="{BB962C8B-B14F-4D97-AF65-F5344CB8AC3E}">
        <p14:creationId xmlns:p14="http://schemas.microsoft.com/office/powerpoint/2010/main" val="3670792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ïşḷíḋe">
            <a:extLst>
              <a:ext uri="{FF2B5EF4-FFF2-40B4-BE49-F238E27FC236}">
                <a16:creationId xmlns:a16="http://schemas.microsoft.com/office/drawing/2014/main" id="{FBCD93F8-E159-4DBA-9FA9-58FB09B5635B}"/>
              </a:ext>
            </a:extLst>
          </p:cNvPr>
          <p:cNvSpPr/>
          <p:nvPr/>
        </p:nvSpPr>
        <p:spPr>
          <a:xfrm flipH="1">
            <a:off x="6603900" y="1968501"/>
            <a:ext cx="4608214" cy="3894374"/>
          </a:xfrm>
          <a:prstGeom prst="roundRect">
            <a:avLst>
              <a:gd name="adj" fmla="val 1435"/>
            </a:avLst>
          </a:prstGeom>
          <a:solidFill>
            <a:schemeClr val="bg1"/>
          </a:solidFill>
          <a:ln w="6350">
            <a:solidFill>
              <a:schemeClr val="accent2"/>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6" name="ï$ḻiḓê">
            <a:extLst>
              <a:ext uri="{FF2B5EF4-FFF2-40B4-BE49-F238E27FC236}">
                <a16:creationId xmlns:a16="http://schemas.microsoft.com/office/drawing/2014/main" id="{5ED415B2-4403-4C02-804E-0C1FA6018206}"/>
              </a:ext>
            </a:extLst>
          </p:cNvPr>
          <p:cNvSpPr/>
          <p:nvPr/>
        </p:nvSpPr>
        <p:spPr>
          <a:xfrm>
            <a:off x="980667" y="1968501"/>
            <a:ext cx="4608214" cy="3894374"/>
          </a:xfrm>
          <a:prstGeom prst="roundRect">
            <a:avLst>
              <a:gd name="adj" fmla="val 1434"/>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p:txBody>
          <a:bodyPr/>
          <a:lstStyle/>
          <a:p>
            <a:r>
              <a:rPr lang="zh-CN" altLang="en-US" dirty="0">
                <a:sym typeface="+mn-lt"/>
              </a:rPr>
              <a:t>关键任务</a:t>
            </a: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p:txBody>
          <a:bodyPr/>
          <a:lstStyle/>
          <a:p>
            <a:fld id="{2515AB8F-1C56-49E9-90C8-78D22B0C1B97}" type="slidenum">
              <a:rPr lang="zh-CN" altLang="en-US" smtClean="0">
                <a:sym typeface="+mn-lt"/>
              </a:rPr>
              <a:pPr/>
              <a:t>19</a:t>
            </a:fld>
            <a:endParaRPr lang="zh-CN" altLang="en-US">
              <a:sym typeface="+mn-lt"/>
            </a:endParaRPr>
          </a:p>
        </p:txBody>
      </p:sp>
      <p:sp>
        <p:nvSpPr>
          <p:cNvPr id="5" name="ïṥľîdé">
            <a:extLst>
              <a:ext uri="{FF2B5EF4-FFF2-40B4-BE49-F238E27FC236}">
                <a16:creationId xmlns:a16="http://schemas.microsoft.com/office/drawing/2014/main" id="{00327D7F-75AF-46FB-9C35-7B50BF998C9A}"/>
              </a:ext>
            </a:extLst>
          </p:cNvPr>
          <p:cNvSpPr/>
          <p:nvPr/>
        </p:nvSpPr>
        <p:spPr>
          <a:xfrm flipH="1">
            <a:off x="980666" y="1168847"/>
            <a:ext cx="10231448" cy="559146"/>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000" dirty="0">
                <a:cs typeface="+mn-ea"/>
                <a:sym typeface="+mn-lt"/>
              </a:rPr>
              <a:t>如何对地下论坛中的术语进行识别可以分成两个人物</a:t>
            </a:r>
          </a:p>
        </p:txBody>
      </p:sp>
      <p:sp>
        <p:nvSpPr>
          <p:cNvPr id="58" name="îṣlíḓê">
            <a:extLst>
              <a:ext uri="{FF2B5EF4-FFF2-40B4-BE49-F238E27FC236}">
                <a16:creationId xmlns:a16="http://schemas.microsoft.com/office/drawing/2014/main" id="{B3813673-69ED-41D4-B5BA-9C7A15AE040A}"/>
              </a:ext>
            </a:extLst>
          </p:cNvPr>
          <p:cNvSpPr/>
          <p:nvPr/>
        </p:nvSpPr>
        <p:spPr>
          <a:xfrm flipH="1">
            <a:off x="6853622" y="4768128"/>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2000" b="1" dirty="0">
                <a:cs typeface="+mn-ea"/>
                <a:sym typeface="+mn-lt"/>
              </a:rPr>
              <a:t>3.</a:t>
            </a:r>
            <a:r>
              <a:rPr lang="zh-CN" altLang="en-US" sz="2000" b="1" dirty="0">
                <a:cs typeface="+mn-ea"/>
                <a:sym typeface="+mn-lt"/>
              </a:rPr>
              <a:t>标题</a:t>
            </a:r>
            <a:endParaRPr lang="en-US" altLang="zh-CN" sz="2000" b="1" dirty="0">
              <a:cs typeface="+mn-ea"/>
              <a:sym typeface="+mn-lt"/>
            </a:endParaRPr>
          </a:p>
          <a:p>
            <a:pPr algn="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grpSp>
        <p:nvGrpSpPr>
          <p:cNvPr id="89" name="组合 88">
            <a:extLst>
              <a:ext uri="{FF2B5EF4-FFF2-40B4-BE49-F238E27FC236}">
                <a16:creationId xmlns:a16="http://schemas.microsoft.com/office/drawing/2014/main" id="{BC3613E1-BB99-40FC-B02C-AE65BC1C5944}"/>
              </a:ext>
            </a:extLst>
          </p:cNvPr>
          <p:cNvGrpSpPr/>
          <p:nvPr/>
        </p:nvGrpSpPr>
        <p:grpSpPr>
          <a:xfrm>
            <a:off x="6548912" y="3160768"/>
            <a:ext cx="153182" cy="1816049"/>
            <a:chOff x="11274277" y="3238826"/>
            <a:chExt cx="153182" cy="1816049"/>
          </a:xfrm>
        </p:grpSpPr>
        <p:sp>
          <p:nvSpPr>
            <p:cNvPr id="27" name="iṥḻîḓê">
              <a:extLst>
                <a:ext uri="{FF2B5EF4-FFF2-40B4-BE49-F238E27FC236}">
                  <a16:creationId xmlns:a16="http://schemas.microsoft.com/office/drawing/2014/main" id="{FBCE2834-1A0B-43C6-BCCA-75474E95ABB8}"/>
                </a:ext>
              </a:extLst>
            </p:cNvPr>
            <p:cNvSpPr/>
            <p:nvPr/>
          </p:nvSpPr>
          <p:spPr>
            <a:xfrm flipH="1">
              <a:off x="11274277" y="3238826"/>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23" name="íŝľïďe">
              <a:extLst>
                <a:ext uri="{FF2B5EF4-FFF2-40B4-BE49-F238E27FC236}">
                  <a16:creationId xmlns:a16="http://schemas.microsoft.com/office/drawing/2014/main" id="{81424A36-CCF6-4928-84B0-F20DB6EE3A4D}"/>
                </a:ext>
              </a:extLst>
            </p:cNvPr>
            <p:cNvSpPr/>
            <p:nvPr/>
          </p:nvSpPr>
          <p:spPr>
            <a:xfrm flipH="1">
              <a:off x="11274277" y="4070259"/>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19" name="îŝḻïḋe">
              <a:extLst>
                <a:ext uri="{FF2B5EF4-FFF2-40B4-BE49-F238E27FC236}">
                  <a16:creationId xmlns:a16="http://schemas.microsoft.com/office/drawing/2014/main" id="{A473F259-7810-4B00-9E3F-8D9AE873B5B6}"/>
                </a:ext>
              </a:extLst>
            </p:cNvPr>
            <p:cNvSpPr/>
            <p:nvPr/>
          </p:nvSpPr>
          <p:spPr>
            <a:xfrm flipH="1">
              <a:off x="11274277" y="4901693"/>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grpSp>
      <p:grpSp>
        <p:nvGrpSpPr>
          <p:cNvPr id="4" name="组合 3">
            <a:extLst>
              <a:ext uri="{FF2B5EF4-FFF2-40B4-BE49-F238E27FC236}">
                <a16:creationId xmlns:a16="http://schemas.microsoft.com/office/drawing/2014/main" id="{F85A9293-F9EA-43BE-A692-C0335BB5F275}"/>
              </a:ext>
            </a:extLst>
          </p:cNvPr>
          <p:cNvGrpSpPr/>
          <p:nvPr/>
        </p:nvGrpSpPr>
        <p:grpSpPr>
          <a:xfrm>
            <a:off x="8038875" y="2284408"/>
            <a:ext cx="1738265" cy="552035"/>
            <a:chOff x="8038875" y="2326325"/>
            <a:chExt cx="1738265" cy="552035"/>
          </a:xfrm>
        </p:grpSpPr>
        <p:sp>
          <p:nvSpPr>
            <p:cNvPr id="12" name="íŝliḓe">
              <a:extLst>
                <a:ext uri="{FF2B5EF4-FFF2-40B4-BE49-F238E27FC236}">
                  <a16:creationId xmlns:a16="http://schemas.microsoft.com/office/drawing/2014/main" id="{A4EDD653-4FF8-4B3F-B44F-3C406752DDDF}"/>
                </a:ext>
              </a:extLst>
            </p:cNvPr>
            <p:cNvSpPr/>
            <p:nvPr/>
          </p:nvSpPr>
          <p:spPr>
            <a:xfrm flipH="1">
              <a:off x="8038875" y="2326325"/>
              <a:ext cx="1738265" cy="5520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8" name="light-bulb_62830">
              <a:extLst>
                <a:ext uri="{FF2B5EF4-FFF2-40B4-BE49-F238E27FC236}">
                  <a16:creationId xmlns:a16="http://schemas.microsoft.com/office/drawing/2014/main" id="{46095B3F-0645-42D1-8BA1-5B623E81AE5D}"/>
                </a:ext>
              </a:extLst>
            </p:cNvPr>
            <p:cNvSpPr>
              <a:spLocks noChangeAspect="1"/>
            </p:cNvSpPr>
            <p:nvPr/>
          </p:nvSpPr>
          <p:spPr bwMode="auto">
            <a:xfrm>
              <a:off x="8727950" y="2422342"/>
              <a:ext cx="360115" cy="360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44" name="îṣlíḓê">
            <a:extLst>
              <a:ext uri="{FF2B5EF4-FFF2-40B4-BE49-F238E27FC236}">
                <a16:creationId xmlns:a16="http://schemas.microsoft.com/office/drawing/2014/main" id="{AE96AADC-3C15-4B58-850F-2F41D1F50031}"/>
              </a:ext>
            </a:extLst>
          </p:cNvPr>
          <p:cNvSpPr/>
          <p:nvPr/>
        </p:nvSpPr>
        <p:spPr>
          <a:xfrm flipH="1">
            <a:off x="1262129" y="2954678"/>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1.</a:t>
            </a:r>
            <a:r>
              <a:rPr lang="zh-CN" altLang="en-US" sz="2000" b="1" dirty="0">
                <a:cs typeface="+mn-ea"/>
                <a:sym typeface="+mn-lt"/>
              </a:rPr>
              <a:t>术语识别</a:t>
            </a:r>
            <a:endParaRPr lang="en-US" altLang="zh-CN" sz="2000" b="1" dirty="0">
              <a:cs typeface="+mn-ea"/>
              <a:sym typeface="+mn-lt"/>
            </a:endParaRPr>
          </a:p>
          <a:p>
            <a:pP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grpSp>
        <p:nvGrpSpPr>
          <p:cNvPr id="69" name="组合 68">
            <a:extLst>
              <a:ext uri="{FF2B5EF4-FFF2-40B4-BE49-F238E27FC236}">
                <a16:creationId xmlns:a16="http://schemas.microsoft.com/office/drawing/2014/main" id="{B4DBF9BC-411A-4026-B412-BAFC97EA294E}"/>
              </a:ext>
            </a:extLst>
          </p:cNvPr>
          <p:cNvGrpSpPr/>
          <p:nvPr/>
        </p:nvGrpSpPr>
        <p:grpSpPr>
          <a:xfrm>
            <a:off x="5537542" y="3164397"/>
            <a:ext cx="153182" cy="1816049"/>
            <a:chOff x="777401" y="3238826"/>
            <a:chExt cx="153182" cy="1816049"/>
          </a:xfrm>
        </p:grpSpPr>
        <p:sp>
          <p:nvSpPr>
            <p:cNvPr id="42" name="íşļîḓè">
              <a:extLst>
                <a:ext uri="{FF2B5EF4-FFF2-40B4-BE49-F238E27FC236}">
                  <a16:creationId xmlns:a16="http://schemas.microsoft.com/office/drawing/2014/main" id="{1E40F4A3-010A-4A27-9B67-1ACB6B0B2B76}"/>
                </a:ext>
              </a:extLst>
            </p:cNvPr>
            <p:cNvSpPr/>
            <p:nvPr/>
          </p:nvSpPr>
          <p:spPr>
            <a:xfrm>
              <a:off x="777401" y="3238826"/>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8" name="íṩ1íde">
              <a:extLst>
                <a:ext uri="{FF2B5EF4-FFF2-40B4-BE49-F238E27FC236}">
                  <a16:creationId xmlns:a16="http://schemas.microsoft.com/office/drawing/2014/main" id="{C99CA5B5-1B8F-4E4E-8C44-5A8224A500E8}"/>
                </a:ext>
              </a:extLst>
            </p:cNvPr>
            <p:cNvSpPr/>
            <p:nvPr/>
          </p:nvSpPr>
          <p:spPr>
            <a:xfrm>
              <a:off x="777401" y="4070259"/>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4" name="îSḷîḍé">
              <a:extLst>
                <a:ext uri="{FF2B5EF4-FFF2-40B4-BE49-F238E27FC236}">
                  <a16:creationId xmlns:a16="http://schemas.microsoft.com/office/drawing/2014/main" id="{E40F6244-DD94-4521-B0A5-0E80475FB626}"/>
                </a:ext>
              </a:extLst>
            </p:cNvPr>
            <p:cNvSpPr/>
            <p:nvPr/>
          </p:nvSpPr>
          <p:spPr>
            <a:xfrm>
              <a:off x="777401" y="4901693"/>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grpSp>
      <p:grpSp>
        <p:nvGrpSpPr>
          <p:cNvPr id="7" name="组合 6">
            <a:extLst>
              <a:ext uri="{FF2B5EF4-FFF2-40B4-BE49-F238E27FC236}">
                <a16:creationId xmlns:a16="http://schemas.microsoft.com/office/drawing/2014/main" id="{056F6CA5-FE95-4076-83F3-AD145ABF1B80}"/>
              </a:ext>
            </a:extLst>
          </p:cNvPr>
          <p:cNvGrpSpPr/>
          <p:nvPr/>
        </p:nvGrpSpPr>
        <p:grpSpPr>
          <a:xfrm>
            <a:off x="2415642" y="2284408"/>
            <a:ext cx="1738265" cy="552035"/>
            <a:chOff x="2415642" y="2284408"/>
            <a:chExt cx="1738265" cy="552035"/>
          </a:xfrm>
        </p:grpSpPr>
        <p:sp>
          <p:nvSpPr>
            <p:cNvPr id="14" name="î$ļïḋê">
              <a:extLst>
                <a:ext uri="{FF2B5EF4-FFF2-40B4-BE49-F238E27FC236}">
                  <a16:creationId xmlns:a16="http://schemas.microsoft.com/office/drawing/2014/main" id="{692DC750-6B3B-4390-B58D-C9B23C405634}"/>
                </a:ext>
              </a:extLst>
            </p:cNvPr>
            <p:cNvSpPr/>
            <p:nvPr/>
          </p:nvSpPr>
          <p:spPr>
            <a:xfrm>
              <a:off x="2415642" y="2284408"/>
              <a:ext cx="1738265" cy="5520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7" name="have-an-idea_65779">
              <a:extLst>
                <a:ext uri="{FF2B5EF4-FFF2-40B4-BE49-F238E27FC236}">
                  <a16:creationId xmlns:a16="http://schemas.microsoft.com/office/drawing/2014/main" id="{FAC616F7-B446-4BBD-B59F-C263A93BAAE6}"/>
                </a:ext>
              </a:extLst>
            </p:cNvPr>
            <p:cNvSpPr>
              <a:spLocks noChangeAspect="1"/>
            </p:cNvSpPr>
            <p:nvPr/>
          </p:nvSpPr>
          <p:spPr bwMode="auto">
            <a:xfrm>
              <a:off x="3111563" y="2380425"/>
              <a:ext cx="346423" cy="360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10" name="弧形 9">
            <a:extLst>
              <a:ext uri="{FF2B5EF4-FFF2-40B4-BE49-F238E27FC236}">
                <a16:creationId xmlns:a16="http://schemas.microsoft.com/office/drawing/2014/main" id="{B54A34EF-651F-4EA1-8C66-301FC156BCB5}"/>
              </a:ext>
            </a:extLst>
          </p:cNvPr>
          <p:cNvSpPr/>
          <p:nvPr/>
        </p:nvSpPr>
        <p:spPr>
          <a:xfrm>
            <a:off x="5419347" y="3154426"/>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îṣlíḓê">
            <a:extLst>
              <a:ext uri="{FF2B5EF4-FFF2-40B4-BE49-F238E27FC236}">
                <a16:creationId xmlns:a16="http://schemas.microsoft.com/office/drawing/2014/main" id="{2822D027-C691-40B5-BE79-17EE690F29D2}"/>
              </a:ext>
            </a:extLst>
          </p:cNvPr>
          <p:cNvSpPr/>
          <p:nvPr/>
        </p:nvSpPr>
        <p:spPr>
          <a:xfrm flipH="1">
            <a:off x="1262129" y="3861403"/>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2.</a:t>
            </a:r>
            <a:r>
              <a:rPr lang="zh-CN" altLang="en-US" sz="2000" b="1" dirty="0">
                <a:cs typeface="+mn-ea"/>
                <a:sym typeface="+mn-lt"/>
              </a:rPr>
              <a:t>标题</a:t>
            </a:r>
            <a:endParaRPr lang="en-US" altLang="zh-CN" sz="2000" b="1" dirty="0">
              <a:cs typeface="+mn-ea"/>
              <a:sym typeface="+mn-lt"/>
            </a:endParaRPr>
          </a:p>
          <a:p>
            <a:pP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sp>
        <p:nvSpPr>
          <p:cNvPr id="46" name="îṣlíḓê">
            <a:extLst>
              <a:ext uri="{FF2B5EF4-FFF2-40B4-BE49-F238E27FC236}">
                <a16:creationId xmlns:a16="http://schemas.microsoft.com/office/drawing/2014/main" id="{02F425DA-8DF0-4B18-805F-4C3232B1714C}"/>
              </a:ext>
            </a:extLst>
          </p:cNvPr>
          <p:cNvSpPr/>
          <p:nvPr/>
        </p:nvSpPr>
        <p:spPr>
          <a:xfrm flipH="1">
            <a:off x="1262129" y="4768129"/>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3.</a:t>
            </a:r>
            <a:r>
              <a:rPr lang="zh-CN" altLang="en-US" sz="2000" b="1" dirty="0">
                <a:cs typeface="+mn-ea"/>
                <a:sym typeface="+mn-lt"/>
              </a:rPr>
              <a:t>标题</a:t>
            </a:r>
            <a:endParaRPr lang="en-US" altLang="zh-CN" sz="2000" b="1" dirty="0">
              <a:cs typeface="+mn-ea"/>
              <a:sym typeface="+mn-lt"/>
            </a:endParaRPr>
          </a:p>
          <a:p>
            <a:pP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sp>
        <p:nvSpPr>
          <p:cNvPr id="50" name="îṣlíḓê">
            <a:extLst>
              <a:ext uri="{FF2B5EF4-FFF2-40B4-BE49-F238E27FC236}">
                <a16:creationId xmlns:a16="http://schemas.microsoft.com/office/drawing/2014/main" id="{2554AEC2-6122-4730-8FF8-842278879192}"/>
              </a:ext>
            </a:extLst>
          </p:cNvPr>
          <p:cNvSpPr/>
          <p:nvPr/>
        </p:nvSpPr>
        <p:spPr>
          <a:xfrm flipH="1">
            <a:off x="6853622" y="2954677"/>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2000" b="1" dirty="0">
                <a:cs typeface="+mn-ea"/>
                <a:sym typeface="+mn-lt"/>
              </a:rPr>
              <a:t>1.</a:t>
            </a:r>
            <a:r>
              <a:rPr lang="zh-CN" altLang="en-US" sz="2000" b="1" dirty="0">
                <a:cs typeface="+mn-ea"/>
                <a:sym typeface="+mn-lt"/>
              </a:rPr>
              <a:t>术语鉴别</a:t>
            </a:r>
            <a:endParaRPr lang="en-US" altLang="zh-CN" sz="2000" b="1" dirty="0">
              <a:cs typeface="+mn-ea"/>
              <a:sym typeface="+mn-lt"/>
            </a:endParaRPr>
          </a:p>
          <a:p>
            <a:pPr algn="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sp>
        <p:nvSpPr>
          <p:cNvPr id="51" name="îṣlíḓê">
            <a:extLst>
              <a:ext uri="{FF2B5EF4-FFF2-40B4-BE49-F238E27FC236}">
                <a16:creationId xmlns:a16="http://schemas.microsoft.com/office/drawing/2014/main" id="{79C617AD-9FAB-4528-9348-6B7C051196A3}"/>
              </a:ext>
            </a:extLst>
          </p:cNvPr>
          <p:cNvSpPr/>
          <p:nvPr/>
        </p:nvSpPr>
        <p:spPr>
          <a:xfrm flipH="1">
            <a:off x="6853622" y="3861402"/>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2000" b="1" dirty="0">
                <a:cs typeface="+mn-ea"/>
                <a:sym typeface="+mn-lt"/>
              </a:rPr>
              <a:t>2.</a:t>
            </a:r>
            <a:r>
              <a:rPr lang="zh-CN" altLang="en-US" sz="2000" b="1" dirty="0">
                <a:cs typeface="+mn-ea"/>
                <a:sym typeface="+mn-lt"/>
              </a:rPr>
              <a:t>标题</a:t>
            </a:r>
            <a:endParaRPr lang="en-US" altLang="zh-CN" sz="2000" b="1" dirty="0">
              <a:cs typeface="+mn-ea"/>
              <a:sym typeface="+mn-lt"/>
            </a:endParaRPr>
          </a:p>
          <a:p>
            <a:pPr algn="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sp>
        <p:nvSpPr>
          <p:cNvPr id="31" name="弧形 30">
            <a:extLst>
              <a:ext uri="{FF2B5EF4-FFF2-40B4-BE49-F238E27FC236}">
                <a16:creationId xmlns:a16="http://schemas.microsoft.com/office/drawing/2014/main" id="{6495E793-927D-46C3-9518-D9254316B18E}"/>
              </a:ext>
            </a:extLst>
          </p:cNvPr>
          <p:cNvSpPr/>
          <p:nvPr/>
        </p:nvSpPr>
        <p:spPr>
          <a:xfrm>
            <a:off x="5419347" y="3998377"/>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弧形 31">
            <a:extLst>
              <a:ext uri="{FF2B5EF4-FFF2-40B4-BE49-F238E27FC236}">
                <a16:creationId xmlns:a16="http://schemas.microsoft.com/office/drawing/2014/main" id="{E908A8B2-E7D1-4843-AC18-F9CF6A59B858}"/>
              </a:ext>
            </a:extLst>
          </p:cNvPr>
          <p:cNvSpPr/>
          <p:nvPr/>
        </p:nvSpPr>
        <p:spPr>
          <a:xfrm>
            <a:off x="5419347" y="4825934"/>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56424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f80e25c2-97e1-4d5c-b51f-8d6d52b20bd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90EAFC7-6D19-4082-BD68-C813BB36914F}"/>
              </a:ext>
            </a:extLst>
          </p:cNvPr>
          <p:cNvGrpSpPr>
            <a:grpSpLocks noChangeAspect="1"/>
          </p:cNvGrpSpPr>
          <p:nvPr>
            <p:custDataLst>
              <p:tags r:id="rId1"/>
            </p:custDataLst>
          </p:nvPr>
        </p:nvGrpSpPr>
        <p:grpSpPr>
          <a:xfrm>
            <a:off x="1019436" y="-2"/>
            <a:ext cx="10314511" cy="6143627"/>
            <a:chOff x="1019436" y="-2"/>
            <a:chExt cx="10314511" cy="6143627"/>
          </a:xfrm>
        </p:grpSpPr>
        <p:grpSp>
          <p:nvGrpSpPr>
            <p:cNvPr id="3" name="íšlîḍé">
              <a:extLst>
                <a:ext uri="{FF2B5EF4-FFF2-40B4-BE49-F238E27FC236}">
                  <a16:creationId xmlns:a16="http://schemas.microsoft.com/office/drawing/2014/main" id="{F89EC8B6-AFF6-42C1-AB3E-9A96212FA65D}"/>
                </a:ext>
              </a:extLst>
            </p:cNvPr>
            <p:cNvGrpSpPr/>
            <p:nvPr/>
          </p:nvGrpSpPr>
          <p:grpSpPr>
            <a:xfrm>
              <a:off x="1283432" y="-1"/>
              <a:ext cx="3336404" cy="6143626"/>
              <a:chOff x="1283432" y="-1"/>
              <a:chExt cx="3336404" cy="5273825"/>
            </a:xfrm>
          </p:grpSpPr>
          <p:sp>
            <p:nvSpPr>
              <p:cNvPr id="27" name="îś1îḓe">
                <a:extLst>
                  <a:ext uri="{FF2B5EF4-FFF2-40B4-BE49-F238E27FC236}">
                    <a16:creationId xmlns:a16="http://schemas.microsoft.com/office/drawing/2014/main" id="{6269712D-D824-4D2B-A77B-3E9548D515D4}"/>
                  </a:ext>
                </a:extLst>
              </p:cNvPr>
              <p:cNvSpPr/>
              <p:nvPr/>
            </p:nvSpPr>
            <p:spPr bwMode="auto">
              <a:xfrm>
                <a:off x="1283432" y="0"/>
                <a:ext cx="288032" cy="5273824"/>
              </a:xfrm>
              <a:prstGeom prst="rect">
                <a:avLst/>
              </a:prstGeom>
              <a:solidFill>
                <a:schemeClr val="accent1">
                  <a:lumMod val="100000"/>
                </a:schemeClr>
              </a:solidFill>
              <a:ln w="19050">
                <a:noFill/>
                <a:round/>
                <a:headEnd/>
                <a:tailEnd/>
              </a:ln>
            </p:spPr>
            <p:txBody>
              <a:bodyPr anchor="ctr"/>
              <a:lstStyle/>
              <a:p>
                <a:pPr algn="ctr"/>
                <a:endParaRPr/>
              </a:p>
            </p:txBody>
          </p:sp>
          <p:sp>
            <p:nvSpPr>
              <p:cNvPr id="28" name="ïŝliďê">
                <a:extLst>
                  <a:ext uri="{FF2B5EF4-FFF2-40B4-BE49-F238E27FC236}">
                    <a16:creationId xmlns:a16="http://schemas.microsoft.com/office/drawing/2014/main" id="{534C9B09-876E-42BE-82D8-7F07505129D9}"/>
                  </a:ext>
                </a:extLst>
              </p:cNvPr>
              <p:cNvSpPr/>
              <p:nvPr/>
            </p:nvSpPr>
            <p:spPr bwMode="auto">
              <a:xfrm>
                <a:off x="2299556" y="-1"/>
                <a:ext cx="288032" cy="4499155"/>
              </a:xfrm>
              <a:prstGeom prst="rect">
                <a:avLst/>
              </a:prstGeom>
              <a:solidFill>
                <a:schemeClr val="accent2"/>
              </a:solidFill>
              <a:ln w="19050">
                <a:noFill/>
                <a:round/>
                <a:headEnd/>
                <a:tailEnd/>
              </a:ln>
            </p:spPr>
            <p:txBody>
              <a:bodyPr anchor="ctr"/>
              <a:lstStyle/>
              <a:p>
                <a:pPr algn="ctr"/>
                <a:endParaRPr/>
              </a:p>
            </p:txBody>
          </p:sp>
          <p:sp>
            <p:nvSpPr>
              <p:cNvPr id="29" name="îSḻiďè">
                <a:extLst>
                  <a:ext uri="{FF2B5EF4-FFF2-40B4-BE49-F238E27FC236}">
                    <a16:creationId xmlns:a16="http://schemas.microsoft.com/office/drawing/2014/main" id="{E9C01C2B-AE0B-4467-8DAC-54574792A95A}"/>
                  </a:ext>
                </a:extLst>
              </p:cNvPr>
              <p:cNvSpPr/>
              <p:nvPr/>
            </p:nvSpPr>
            <p:spPr bwMode="auto">
              <a:xfrm>
                <a:off x="3315680" y="-1"/>
                <a:ext cx="288032" cy="3674840"/>
              </a:xfrm>
              <a:prstGeom prst="rect">
                <a:avLst/>
              </a:prstGeom>
              <a:solidFill>
                <a:schemeClr val="accent3"/>
              </a:solidFill>
              <a:ln w="19050">
                <a:noFill/>
                <a:round/>
                <a:headEnd/>
                <a:tailEnd/>
              </a:ln>
            </p:spPr>
            <p:txBody>
              <a:bodyPr anchor="ctr"/>
              <a:lstStyle/>
              <a:p>
                <a:pPr algn="ctr"/>
                <a:endParaRPr/>
              </a:p>
            </p:txBody>
          </p:sp>
          <p:sp>
            <p:nvSpPr>
              <p:cNvPr id="30" name="isļíďè">
                <a:extLst>
                  <a:ext uri="{FF2B5EF4-FFF2-40B4-BE49-F238E27FC236}">
                    <a16:creationId xmlns:a16="http://schemas.microsoft.com/office/drawing/2014/main" id="{64E6052C-D0BF-445B-A86A-83713CF01539}"/>
                  </a:ext>
                </a:extLst>
              </p:cNvPr>
              <p:cNvSpPr/>
              <p:nvPr/>
            </p:nvSpPr>
            <p:spPr bwMode="auto">
              <a:xfrm>
                <a:off x="4331804" y="-1"/>
                <a:ext cx="288032" cy="2850524"/>
              </a:xfrm>
              <a:prstGeom prst="rect">
                <a:avLst/>
              </a:prstGeom>
              <a:solidFill>
                <a:schemeClr val="accent4"/>
              </a:solidFill>
              <a:ln w="19050">
                <a:noFill/>
                <a:round/>
                <a:headEnd/>
                <a:tailEnd/>
              </a:ln>
            </p:spPr>
            <p:txBody>
              <a:bodyPr anchor="ctr"/>
              <a:lstStyle/>
              <a:p>
                <a:pPr algn="ctr"/>
                <a:endParaRPr/>
              </a:p>
            </p:txBody>
          </p:sp>
        </p:grpSp>
        <p:sp>
          <p:nvSpPr>
            <p:cNvPr id="4" name="íşḷïďè">
              <a:extLst>
                <a:ext uri="{FF2B5EF4-FFF2-40B4-BE49-F238E27FC236}">
                  <a16:creationId xmlns:a16="http://schemas.microsoft.com/office/drawing/2014/main" id="{78C78894-B294-40D9-A97D-5B92B6940E6A}"/>
                </a:ext>
              </a:extLst>
            </p:cNvPr>
            <p:cNvSpPr/>
            <p:nvPr/>
          </p:nvSpPr>
          <p:spPr bwMode="auto">
            <a:xfrm>
              <a:off x="1019436" y="584684"/>
              <a:ext cx="3996444" cy="1131157"/>
            </a:xfrm>
            <a:prstGeom prst="rect">
              <a:avLst/>
            </a:prstGeom>
            <a:solidFill>
              <a:schemeClr val="bg1"/>
            </a:solidFill>
            <a:ln w="19050">
              <a:noFill/>
              <a:round/>
              <a:headEnd/>
              <a:tailEnd/>
            </a:ln>
          </p:spPr>
          <p:txBody>
            <a:bodyPr anchor="ctr"/>
            <a:lstStyle/>
            <a:p>
              <a:pPr algn="ctr"/>
              <a:endParaRPr/>
            </a:p>
          </p:txBody>
        </p:sp>
        <p:grpSp>
          <p:nvGrpSpPr>
            <p:cNvPr id="5" name="iṡ1ïḑé">
              <a:extLst>
                <a:ext uri="{FF2B5EF4-FFF2-40B4-BE49-F238E27FC236}">
                  <a16:creationId xmlns:a16="http://schemas.microsoft.com/office/drawing/2014/main" id="{6F657993-5025-402E-AF0F-C923007C88B3}"/>
                </a:ext>
              </a:extLst>
            </p:cNvPr>
            <p:cNvGrpSpPr/>
            <p:nvPr/>
          </p:nvGrpSpPr>
          <p:grpSpPr>
            <a:xfrm>
              <a:off x="1751484" y="5530593"/>
              <a:ext cx="4320480" cy="612068"/>
              <a:chOff x="6815010" y="4547844"/>
              <a:chExt cx="2382192" cy="612068"/>
            </a:xfrm>
          </p:grpSpPr>
          <p:sp>
            <p:nvSpPr>
              <p:cNvPr id="25" name="îŝ1íḓê">
                <a:extLst>
                  <a:ext uri="{FF2B5EF4-FFF2-40B4-BE49-F238E27FC236}">
                    <a16:creationId xmlns:a16="http://schemas.microsoft.com/office/drawing/2014/main" id="{AD806D0D-D76C-4AB9-A893-3B0F1754270B}"/>
                  </a:ext>
                </a:extLst>
              </p:cNvPr>
              <p:cNvSpPr txBox="1"/>
              <p:nvPr/>
            </p:nvSpPr>
            <p:spPr>
              <a:xfrm>
                <a:off x="6815010" y="4794065"/>
                <a:ext cx="2382192" cy="365847"/>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6" name="ïşlîdé">
                <a:extLst>
                  <a:ext uri="{FF2B5EF4-FFF2-40B4-BE49-F238E27FC236}">
                    <a16:creationId xmlns:a16="http://schemas.microsoft.com/office/drawing/2014/main" id="{A7158D54-CC1C-47C3-B8A9-E7F4BAD71506}"/>
                  </a:ext>
                </a:extLst>
              </p:cNvPr>
              <p:cNvSpPr txBox="1"/>
              <p:nvPr/>
            </p:nvSpPr>
            <p:spPr>
              <a:xfrm>
                <a:off x="6815010" y="4547844"/>
                <a:ext cx="763648" cy="276999"/>
              </a:xfrm>
              <a:prstGeom prst="rect">
                <a:avLst/>
              </a:prstGeom>
              <a:noFill/>
            </p:spPr>
            <p:txBody>
              <a:bodyPr wrap="none" lIns="90000" tIns="46800" rIns="90000" bIns="46800" anchor="ctr" anchorCtr="0">
                <a:normAutofit fontScale="85000" lnSpcReduction="20000"/>
              </a:bodyPr>
              <a:lstStyle/>
              <a:p>
                <a:r>
                  <a:rPr lang="zh-CN" altLang="en-US" b="1" dirty="0"/>
                  <a:t>介绍</a:t>
                </a:r>
              </a:p>
            </p:txBody>
          </p:sp>
        </p:grpSp>
        <p:grpSp>
          <p:nvGrpSpPr>
            <p:cNvPr id="6" name="íşḷiḋé">
              <a:extLst>
                <a:ext uri="{FF2B5EF4-FFF2-40B4-BE49-F238E27FC236}">
                  <a16:creationId xmlns:a16="http://schemas.microsoft.com/office/drawing/2014/main" id="{9D72821E-F01C-4890-935E-D84B90D89864}"/>
                </a:ext>
              </a:extLst>
            </p:cNvPr>
            <p:cNvGrpSpPr/>
            <p:nvPr/>
          </p:nvGrpSpPr>
          <p:grpSpPr>
            <a:xfrm>
              <a:off x="2759597" y="4632267"/>
              <a:ext cx="3897668" cy="620382"/>
              <a:chOff x="6815010" y="4547844"/>
              <a:chExt cx="2387850" cy="620382"/>
            </a:xfrm>
          </p:grpSpPr>
          <p:sp>
            <p:nvSpPr>
              <p:cNvPr id="23" name="ïşḷíḍè">
                <a:extLst>
                  <a:ext uri="{FF2B5EF4-FFF2-40B4-BE49-F238E27FC236}">
                    <a16:creationId xmlns:a16="http://schemas.microsoft.com/office/drawing/2014/main" id="{2E007C5F-8C05-4E24-8F57-FA31FD2171AE}"/>
                  </a:ext>
                </a:extLst>
              </p:cNvPr>
              <p:cNvSpPr txBox="1"/>
              <p:nvPr/>
            </p:nvSpPr>
            <p:spPr>
              <a:xfrm>
                <a:off x="6820668" y="4794065"/>
                <a:ext cx="2382192" cy="374161"/>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4" name="îşļïḑé">
                <a:extLst>
                  <a:ext uri="{FF2B5EF4-FFF2-40B4-BE49-F238E27FC236}">
                    <a16:creationId xmlns:a16="http://schemas.microsoft.com/office/drawing/2014/main" id="{3497E0FF-A2B4-44A5-BBC4-499780EF9C57}"/>
                  </a:ext>
                </a:extLst>
              </p:cNvPr>
              <p:cNvSpPr txBox="1"/>
              <p:nvPr/>
            </p:nvSpPr>
            <p:spPr>
              <a:xfrm>
                <a:off x="6815010" y="4547844"/>
                <a:ext cx="848497" cy="276999"/>
              </a:xfrm>
              <a:prstGeom prst="rect">
                <a:avLst/>
              </a:prstGeom>
              <a:noFill/>
            </p:spPr>
            <p:txBody>
              <a:bodyPr wrap="none" lIns="90000" tIns="46800" rIns="90000" bIns="46800" anchor="ctr" anchorCtr="0">
                <a:normAutofit fontScale="85000" lnSpcReduction="20000"/>
              </a:bodyPr>
              <a:lstStyle/>
              <a:p>
                <a:r>
                  <a:rPr lang="zh-CN" altLang="en-US" b="1" dirty="0"/>
                  <a:t>识别模型</a:t>
                </a:r>
              </a:p>
            </p:txBody>
          </p:sp>
        </p:grpSp>
        <p:grpSp>
          <p:nvGrpSpPr>
            <p:cNvPr id="7" name="išḻïḍê">
              <a:extLst>
                <a:ext uri="{FF2B5EF4-FFF2-40B4-BE49-F238E27FC236}">
                  <a16:creationId xmlns:a16="http://schemas.microsoft.com/office/drawing/2014/main" id="{BE36E0BB-CE49-4E4F-A7A0-B48BEB07ECEB}"/>
                </a:ext>
              </a:extLst>
            </p:cNvPr>
            <p:cNvGrpSpPr/>
            <p:nvPr/>
          </p:nvGrpSpPr>
          <p:grpSpPr>
            <a:xfrm>
              <a:off x="3779726" y="3709266"/>
              <a:ext cx="4356484" cy="645058"/>
              <a:chOff x="6815010" y="4547844"/>
              <a:chExt cx="2382192" cy="645058"/>
            </a:xfrm>
          </p:grpSpPr>
          <p:sp>
            <p:nvSpPr>
              <p:cNvPr id="21" name="ïṩľïḋê">
                <a:extLst>
                  <a:ext uri="{FF2B5EF4-FFF2-40B4-BE49-F238E27FC236}">
                    <a16:creationId xmlns:a16="http://schemas.microsoft.com/office/drawing/2014/main" id="{3714AEBF-CD2F-4DE8-AEED-5D345D9CFB62}"/>
                  </a:ext>
                </a:extLst>
              </p:cNvPr>
              <p:cNvSpPr txBox="1"/>
              <p:nvPr/>
            </p:nvSpPr>
            <p:spPr>
              <a:xfrm>
                <a:off x="6815010" y="4794066"/>
                <a:ext cx="2382192" cy="398836"/>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2" name="íSḻïḍe">
                <a:extLst>
                  <a:ext uri="{FF2B5EF4-FFF2-40B4-BE49-F238E27FC236}">
                    <a16:creationId xmlns:a16="http://schemas.microsoft.com/office/drawing/2014/main" id="{68511C7E-150B-4FF0-8583-CE41CD16BCF6}"/>
                  </a:ext>
                </a:extLst>
              </p:cNvPr>
              <p:cNvSpPr txBox="1"/>
              <p:nvPr/>
            </p:nvSpPr>
            <p:spPr>
              <a:xfrm>
                <a:off x="6815010" y="4547844"/>
                <a:ext cx="757336" cy="276999"/>
              </a:xfrm>
              <a:prstGeom prst="rect">
                <a:avLst/>
              </a:prstGeom>
              <a:noFill/>
            </p:spPr>
            <p:txBody>
              <a:bodyPr wrap="none" lIns="90000" tIns="46800" rIns="90000" bIns="46800" anchor="ctr" anchorCtr="0">
                <a:normAutofit fontScale="85000" lnSpcReduction="20000"/>
              </a:bodyPr>
              <a:lstStyle/>
              <a:p>
                <a:r>
                  <a:rPr lang="zh-CN" altLang="en-US" b="1" dirty="0"/>
                  <a:t>鉴别模型</a:t>
                </a:r>
              </a:p>
            </p:txBody>
          </p:sp>
        </p:grpSp>
        <p:grpSp>
          <p:nvGrpSpPr>
            <p:cNvPr id="8" name="i$ḻïdê">
              <a:extLst>
                <a:ext uri="{FF2B5EF4-FFF2-40B4-BE49-F238E27FC236}">
                  <a16:creationId xmlns:a16="http://schemas.microsoft.com/office/drawing/2014/main" id="{8DC27691-E1C1-490C-9901-34903294FB8A}"/>
                </a:ext>
              </a:extLst>
            </p:cNvPr>
            <p:cNvGrpSpPr/>
            <p:nvPr/>
          </p:nvGrpSpPr>
          <p:grpSpPr>
            <a:xfrm>
              <a:off x="4775820" y="2786265"/>
              <a:ext cx="4356484" cy="645058"/>
              <a:chOff x="6815010" y="4547844"/>
              <a:chExt cx="2382192" cy="645058"/>
            </a:xfrm>
          </p:grpSpPr>
          <p:sp>
            <p:nvSpPr>
              <p:cNvPr id="19" name="ïṡlide">
                <a:extLst>
                  <a:ext uri="{FF2B5EF4-FFF2-40B4-BE49-F238E27FC236}">
                    <a16:creationId xmlns:a16="http://schemas.microsoft.com/office/drawing/2014/main" id="{DAF67860-A42E-4B57-A205-63E174AA508C}"/>
                  </a:ext>
                </a:extLst>
              </p:cNvPr>
              <p:cNvSpPr txBox="1"/>
              <p:nvPr/>
            </p:nvSpPr>
            <p:spPr>
              <a:xfrm>
                <a:off x="6815010" y="4794066"/>
                <a:ext cx="2382192" cy="398836"/>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0" name="iṡ1ïḍê">
                <a:extLst>
                  <a:ext uri="{FF2B5EF4-FFF2-40B4-BE49-F238E27FC236}">
                    <a16:creationId xmlns:a16="http://schemas.microsoft.com/office/drawing/2014/main" id="{9E329103-7D5B-4742-AC4C-0BE49C23811A}"/>
                  </a:ext>
                </a:extLst>
              </p:cNvPr>
              <p:cNvSpPr txBox="1"/>
              <p:nvPr/>
            </p:nvSpPr>
            <p:spPr>
              <a:xfrm>
                <a:off x="6815010" y="4547844"/>
                <a:ext cx="757336" cy="276999"/>
              </a:xfrm>
              <a:prstGeom prst="rect">
                <a:avLst/>
              </a:prstGeom>
              <a:noFill/>
            </p:spPr>
            <p:txBody>
              <a:bodyPr wrap="none" lIns="90000" tIns="46800" rIns="90000" bIns="46800" anchor="ctr" anchorCtr="0">
                <a:normAutofit fontScale="85000" lnSpcReduction="20000"/>
              </a:bodyPr>
              <a:lstStyle/>
              <a:p>
                <a:r>
                  <a:rPr lang="zh-CN" altLang="en-US" b="1" dirty="0"/>
                  <a:t>实验与展望</a:t>
                </a:r>
              </a:p>
            </p:txBody>
          </p:sp>
        </p:grpSp>
        <p:sp>
          <p:nvSpPr>
            <p:cNvPr id="9" name="íṧļîḋê">
              <a:extLst>
                <a:ext uri="{FF2B5EF4-FFF2-40B4-BE49-F238E27FC236}">
                  <a16:creationId xmlns:a16="http://schemas.microsoft.com/office/drawing/2014/main" id="{77266A25-8597-40E0-8E8C-8710916AF4C7}"/>
                </a:ext>
              </a:extLst>
            </p:cNvPr>
            <p:cNvSpPr/>
            <p:nvPr/>
          </p:nvSpPr>
          <p:spPr bwMode="auto">
            <a:xfrm>
              <a:off x="1127448" y="659874"/>
              <a:ext cx="418190" cy="991287"/>
            </a:xfrm>
            <a:custGeom>
              <a:avLst/>
              <a:gdLst/>
              <a:ahLst/>
              <a:cxnLst/>
              <a:rect l="l" t="t" r="r" b="b"/>
              <a:pathLst>
                <a:path w="1216619" h="2883903">
                  <a:moveTo>
                    <a:pt x="792673" y="0"/>
                  </a:moveTo>
                  <a:lnTo>
                    <a:pt x="1216619" y="0"/>
                  </a:lnTo>
                  <a:lnTo>
                    <a:pt x="1216619" y="2883903"/>
                  </a:lnTo>
                  <a:lnTo>
                    <a:pt x="496979" y="2883903"/>
                  </a:lnTo>
                  <a:lnTo>
                    <a:pt x="496979" y="1337746"/>
                  </a:lnTo>
                  <a:cubicBezTo>
                    <a:pt x="496979" y="1114492"/>
                    <a:pt x="491635" y="980302"/>
                    <a:pt x="480947" y="935176"/>
                  </a:cubicBezTo>
                  <a:cubicBezTo>
                    <a:pt x="470260" y="890050"/>
                    <a:pt x="440868" y="855908"/>
                    <a:pt x="392774" y="832752"/>
                  </a:cubicBezTo>
                  <a:cubicBezTo>
                    <a:pt x="344679" y="809595"/>
                    <a:pt x="237505" y="798017"/>
                    <a:pt x="71251" y="798017"/>
                  </a:cubicBezTo>
                  <a:lnTo>
                    <a:pt x="0" y="798017"/>
                  </a:lnTo>
                  <a:lnTo>
                    <a:pt x="0" y="461799"/>
                  </a:lnTo>
                  <a:cubicBezTo>
                    <a:pt x="347945" y="386911"/>
                    <a:pt x="612169" y="232977"/>
                    <a:pt x="792673" y="0"/>
                  </a:cubicBezTo>
                  <a:close/>
                </a:path>
              </a:pathLst>
            </a:custGeom>
            <a:solidFill>
              <a:schemeClr val="accent1"/>
            </a:solidFill>
            <a:ln w="19050">
              <a:noFill/>
              <a:round/>
              <a:headEnd/>
              <a:tailEnd/>
            </a:ln>
          </p:spPr>
          <p:txBody>
            <a:bodyPr anchor="ctr"/>
            <a:lstStyle/>
            <a:p>
              <a:pPr algn="ctr"/>
              <a:endParaRPr/>
            </a:p>
          </p:txBody>
        </p:sp>
        <p:sp>
          <p:nvSpPr>
            <p:cNvPr id="10" name="ïṧ1íḍè">
              <a:extLst>
                <a:ext uri="{FF2B5EF4-FFF2-40B4-BE49-F238E27FC236}">
                  <a16:creationId xmlns:a16="http://schemas.microsoft.com/office/drawing/2014/main" id="{C5E84331-3908-48FD-AA66-0C275E4ABAA3}"/>
                </a:ext>
              </a:extLst>
            </p:cNvPr>
            <p:cNvSpPr/>
            <p:nvPr/>
          </p:nvSpPr>
          <p:spPr bwMode="auto">
            <a:xfrm>
              <a:off x="2160391" y="640893"/>
              <a:ext cx="566362" cy="1010268"/>
            </a:xfrm>
            <a:custGeom>
              <a:avLst/>
              <a:gdLst/>
              <a:ahLst/>
              <a:cxnLst/>
              <a:rect l="l" t="t" r="r" b="b"/>
              <a:pathLst>
                <a:path w="1647690" h="2939123">
                  <a:moveTo>
                    <a:pt x="778422" y="0"/>
                  </a:moveTo>
                  <a:cubicBezTo>
                    <a:pt x="1064615" y="0"/>
                    <a:pt x="1281042" y="70955"/>
                    <a:pt x="1427701" y="212864"/>
                  </a:cubicBezTo>
                  <a:cubicBezTo>
                    <a:pt x="1574360" y="354773"/>
                    <a:pt x="1647690" y="534386"/>
                    <a:pt x="1647690" y="751703"/>
                  </a:cubicBezTo>
                  <a:cubicBezTo>
                    <a:pt x="1647690" y="916769"/>
                    <a:pt x="1606419" y="1091335"/>
                    <a:pt x="1523876" y="1275402"/>
                  </a:cubicBezTo>
                  <a:cubicBezTo>
                    <a:pt x="1441334" y="1459468"/>
                    <a:pt x="1198175" y="1850163"/>
                    <a:pt x="794398" y="2447488"/>
                  </a:cubicBezTo>
                  <a:lnTo>
                    <a:pt x="1583563" y="2447488"/>
                  </a:lnTo>
                  <a:lnTo>
                    <a:pt x="1583563" y="2939123"/>
                  </a:lnTo>
                  <a:lnTo>
                    <a:pt x="0" y="2939123"/>
                  </a:lnTo>
                  <a:lnTo>
                    <a:pt x="445" y="2527646"/>
                  </a:lnTo>
                  <a:cubicBezTo>
                    <a:pt x="469517" y="1760505"/>
                    <a:pt x="748289" y="1285792"/>
                    <a:pt x="836759" y="1103507"/>
                  </a:cubicBezTo>
                  <a:cubicBezTo>
                    <a:pt x="925230" y="921222"/>
                    <a:pt x="969465" y="779016"/>
                    <a:pt x="969465" y="676889"/>
                  </a:cubicBezTo>
                  <a:cubicBezTo>
                    <a:pt x="969465" y="598513"/>
                    <a:pt x="956087" y="540027"/>
                    <a:pt x="929330" y="501432"/>
                  </a:cubicBezTo>
                  <a:cubicBezTo>
                    <a:pt x="902574" y="462838"/>
                    <a:pt x="861845" y="443541"/>
                    <a:pt x="807145" y="443541"/>
                  </a:cubicBezTo>
                  <a:cubicBezTo>
                    <a:pt x="752445" y="443541"/>
                    <a:pt x="711717" y="464916"/>
                    <a:pt x="684960" y="507667"/>
                  </a:cubicBezTo>
                  <a:cubicBezTo>
                    <a:pt x="658204" y="550418"/>
                    <a:pt x="644825" y="635326"/>
                    <a:pt x="644825" y="762391"/>
                  </a:cubicBezTo>
                  <a:lnTo>
                    <a:pt x="644825" y="1036709"/>
                  </a:lnTo>
                  <a:lnTo>
                    <a:pt x="0" y="1036709"/>
                  </a:lnTo>
                  <a:lnTo>
                    <a:pt x="0" y="931613"/>
                  </a:lnTo>
                  <a:cubicBezTo>
                    <a:pt x="0" y="770110"/>
                    <a:pt x="8312" y="642748"/>
                    <a:pt x="24938" y="549527"/>
                  </a:cubicBezTo>
                  <a:cubicBezTo>
                    <a:pt x="41563" y="456306"/>
                    <a:pt x="82533" y="364570"/>
                    <a:pt x="147846" y="274318"/>
                  </a:cubicBezTo>
                  <a:cubicBezTo>
                    <a:pt x="213160" y="184067"/>
                    <a:pt x="298068" y="115784"/>
                    <a:pt x="402570" y="69470"/>
                  </a:cubicBezTo>
                  <a:cubicBezTo>
                    <a:pt x="507073" y="23157"/>
                    <a:pt x="632356" y="0"/>
                    <a:pt x="778422" y="0"/>
                  </a:cubicBezTo>
                  <a:close/>
                </a:path>
              </a:pathLst>
            </a:custGeom>
            <a:solidFill>
              <a:schemeClr val="accent2"/>
            </a:solidFill>
            <a:ln w="19050">
              <a:noFill/>
              <a:round/>
              <a:headEnd/>
              <a:tailEnd/>
            </a:ln>
          </p:spPr>
          <p:txBody>
            <a:bodyPr anchor="ctr"/>
            <a:lstStyle/>
            <a:p>
              <a:pPr algn="ctr"/>
              <a:endParaRPr/>
            </a:p>
          </p:txBody>
        </p:sp>
        <p:sp>
          <p:nvSpPr>
            <p:cNvPr id="11" name="íSļíḍe">
              <a:extLst>
                <a:ext uri="{FF2B5EF4-FFF2-40B4-BE49-F238E27FC236}">
                  <a16:creationId xmlns:a16="http://schemas.microsoft.com/office/drawing/2014/main" id="{BDB14E3A-70CC-4311-A83C-0196B6F7082F}"/>
                </a:ext>
              </a:extLst>
            </p:cNvPr>
            <p:cNvSpPr/>
            <p:nvPr/>
          </p:nvSpPr>
          <p:spPr bwMode="auto">
            <a:xfrm>
              <a:off x="3160340" y="620688"/>
              <a:ext cx="583506" cy="1030473"/>
            </a:xfrm>
            <a:custGeom>
              <a:avLst/>
              <a:gdLst/>
              <a:ahLst/>
              <a:cxnLst/>
              <a:rect l="l" t="t" r="r" b="b"/>
              <a:pathLst>
                <a:path w="1697566" h="2997905">
                  <a:moveTo>
                    <a:pt x="789110" y="0"/>
                  </a:moveTo>
                  <a:cubicBezTo>
                    <a:pt x="1132304" y="0"/>
                    <a:pt x="1365059" y="67049"/>
                    <a:pt x="1487374" y="201146"/>
                  </a:cubicBezTo>
                  <a:cubicBezTo>
                    <a:pt x="1609689" y="335244"/>
                    <a:pt x="1670846" y="521555"/>
                    <a:pt x="1670846" y="760081"/>
                  </a:cubicBezTo>
                  <a:cubicBezTo>
                    <a:pt x="1670846" y="921473"/>
                    <a:pt x="1648877" y="1038068"/>
                    <a:pt x="1604939" y="1109867"/>
                  </a:cubicBezTo>
                  <a:cubicBezTo>
                    <a:pt x="1561001" y="1181666"/>
                    <a:pt x="1483812" y="1247235"/>
                    <a:pt x="1373372" y="1306574"/>
                  </a:cubicBezTo>
                  <a:cubicBezTo>
                    <a:pt x="1482624" y="1343406"/>
                    <a:pt x="1563970" y="1403705"/>
                    <a:pt x="1617408" y="1487472"/>
                  </a:cubicBezTo>
                  <a:cubicBezTo>
                    <a:pt x="1670846" y="1571239"/>
                    <a:pt x="1697566" y="1767584"/>
                    <a:pt x="1697566" y="2076507"/>
                  </a:cubicBezTo>
                  <a:cubicBezTo>
                    <a:pt x="1697566" y="2305811"/>
                    <a:pt x="1671440" y="2483730"/>
                    <a:pt x="1619189" y="2610267"/>
                  </a:cubicBezTo>
                  <a:cubicBezTo>
                    <a:pt x="1566938" y="2736803"/>
                    <a:pt x="1476686" y="2833043"/>
                    <a:pt x="1348434" y="2898988"/>
                  </a:cubicBezTo>
                  <a:cubicBezTo>
                    <a:pt x="1220181" y="2964933"/>
                    <a:pt x="1055709" y="2997905"/>
                    <a:pt x="855017" y="2997905"/>
                  </a:cubicBezTo>
                  <a:cubicBezTo>
                    <a:pt x="627013" y="2997905"/>
                    <a:pt x="447994" y="2959608"/>
                    <a:pt x="317960" y="2883012"/>
                  </a:cubicBezTo>
                  <a:cubicBezTo>
                    <a:pt x="187926" y="2806417"/>
                    <a:pt x="102424" y="2712603"/>
                    <a:pt x="61454" y="2601569"/>
                  </a:cubicBezTo>
                  <a:cubicBezTo>
                    <a:pt x="20485" y="2490536"/>
                    <a:pt x="0" y="2297860"/>
                    <a:pt x="0" y="2023541"/>
                  </a:cubicBezTo>
                  <a:lnTo>
                    <a:pt x="0" y="1795537"/>
                  </a:lnTo>
                  <a:lnTo>
                    <a:pt x="719640" y="1795537"/>
                  </a:lnTo>
                  <a:lnTo>
                    <a:pt x="719640" y="2264015"/>
                  </a:lnTo>
                  <a:cubicBezTo>
                    <a:pt x="719640" y="2388705"/>
                    <a:pt x="727062" y="2467973"/>
                    <a:pt x="741906" y="2501817"/>
                  </a:cubicBezTo>
                  <a:cubicBezTo>
                    <a:pt x="756750" y="2535661"/>
                    <a:pt x="789704" y="2552584"/>
                    <a:pt x="840767" y="2552584"/>
                  </a:cubicBezTo>
                  <a:cubicBezTo>
                    <a:pt x="896581" y="2552584"/>
                    <a:pt x="933394" y="2531208"/>
                    <a:pt x="951207" y="2488457"/>
                  </a:cubicBezTo>
                  <a:cubicBezTo>
                    <a:pt x="969020" y="2445706"/>
                    <a:pt x="977926" y="2334079"/>
                    <a:pt x="977926" y="2153575"/>
                  </a:cubicBezTo>
                  <a:lnTo>
                    <a:pt x="977926" y="1954071"/>
                  </a:lnTo>
                  <a:cubicBezTo>
                    <a:pt x="977926" y="1843631"/>
                    <a:pt x="965457" y="1762880"/>
                    <a:pt x="940519" y="1711816"/>
                  </a:cubicBezTo>
                  <a:cubicBezTo>
                    <a:pt x="915581" y="1660753"/>
                    <a:pt x="878768" y="1627205"/>
                    <a:pt x="830079" y="1611174"/>
                  </a:cubicBezTo>
                  <a:cubicBezTo>
                    <a:pt x="781391" y="1595142"/>
                    <a:pt x="686983" y="1585939"/>
                    <a:pt x="546855" y="1583564"/>
                  </a:cubicBezTo>
                  <a:lnTo>
                    <a:pt x="546855" y="1164961"/>
                  </a:lnTo>
                  <a:cubicBezTo>
                    <a:pt x="717858" y="1164961"/>
                    <a:pt x="823548" y="1158430"/>
                    <a:pt x="863924" y="1145367"/>
                  </a:cubicBezTo>
                  <a:cubicBezTo>
                    <a:pt x="904300" y="1132305"/>
                    <a:pt x="933394" y="1103804"/>
                    <a:pt x="951207" y="1059866"/>
                  </a:cubicBezTo>
                  <a:cubicBezTo>
                    <a:pt x="969020" y="1015927"/>
                    <a:pt x="977926" y="947051"/>
                    <a:pt x="977926" y="853236"/>
                  </a:cubicBezTo>
                  <a:lnTo>
                    <a:pt x="977926" y="692921"/>
                  </a:lnTo>
                  <a:cubicBezTo>
                    <a:pt x="977926" y="591981"/>
                    <a:pt x="967535" y="525480"/>
                    <a:pt x="946754" y="493416"/>
                  </a:cubicBezTo>
                  <a:cubicBezTo>
                    <a:pt x="925972" y="461353"/>
                    <a:pt x="893612" y="445322"/>
                    <a:pt x="849674" y="445322"/>
                  </a:cubicBezTo>
                  <a:cubicBezTo>
                    <a:pt x="799798" y="445322"/>
                    <a:pt x="765656" y="462244"/>
                    <a:pt x="747250" y="496088"/>
                  </a:cubicBezTo>
                  <a:cubicBezTo>
                    <a:pt x="728843" y="529933"/>
                    <a:pt x="719640" y="602075"/>
                    <a:pt x="719640" y="712515"/>
                  </a:cubicBezTo>
                  <a:lnTo>
                    <a:pt x="719640" y="949426"/>
                  </a:lnTo>
                  <a:lnTo>
                    <a:pt x="0" y="949426"/>
                  </a:lnTo>
                  <a:lnTo>
                    <a:pt x="0" y="703608"/>
                  </a:lnTo>
                  <a:cubicBezTo>
                    <a:pt x="0" y="428103"/>
                    <a:pt x="62939" y="241958"/>
                    <a:pt x="188816" y="145175"/>
                  </a:cubicBezTo>
                  <a:cubicBezTo>
                    <a:pt x="314694" y="48391"/>
                    <a:pt x="514792" y="0"/>
                    <a:pt x="789110" y="0"/>
                  </a:cubicBezTo>
                  <a:close/>
                </a:path>
              </a:pathLst>
            </a:custGeom>
            <a:solidFill>
              <a:schemeClr val="accent3"/>
            </a:solidFill>
            <a:ln w="19050">
              <a:noFill/>
              <a:round/>
              <a:headEnd/>
              <a:tailEnd/>
            </a:ln>
          </p:spPr>
          <p:txBody>
            <a:bodyPr anchor="ctr"/>
            <a:lstStyle/>
            <a:p>
              <a:pPr algn="ctr"/>
              <a:endParaRPr/>
            </a:p>
          </p:txBody>
        </p:sp>
        <p:sp>
          <p:nvSpPr>
            <p:cNvPr id="12" name="ïSļîḑê">
              <a:extLst>
                <a:ext uri="{FF2B5EF4-FFF2-40B4-BE49-F238E27FC236}">
                  <a16:creationId xmlns:a16="http://schemas.microsoft.com/office/drawing/2014/main" id="{5B158EF1-FDDD-476C-B0B5-79B0DAADAD88}"/>
                </a:ext>
              </a:extLst>
            </p:cNvPr>
            <p:cNvSpPr/>
            <p:nvPr/>
          </p:nvSpPr>
          <p:spPr bwMode="auto">
            <a:xfrm>
              <a:off x="4115605" y="659874"/>
              <a:ext cx="611672" cy="991287"/>
            </a:xfrm>
            <a:custGeom>
              <a:avLst/>
              <a:gdLst/>
              <a:ahLst/>
              <a:cxnLst/>
              <a:rect l="l" t="t" r="r" b="b"/>
              <a:pathLst>
                <a:path w="1779505" h="2883903">
                  <a:moveTo>
                    <a:pt x="621669" y="0"/>
                  </a:moveTo>
                  <a:lnTo>
                    <a:pt x="1574657" y="0"/>
                  </a:lnTo>
                  <a:lnTo>
                    <a:pt x="1574657" y="1884601"/>
                  </a:lnTo>
                  <a:lnTo>
                    <a:pt x="1779505" y="1884601"/>
                  </a:lnTo>
                  <a:lnTo>
                    <a:pt x="1779505" y="2376236"/>
                  </a:lnTo>
                  <a:lnTo>
                    <a:pt x="1574657" y="2376236"/>
                  </a:lnTo>
                  <a:lnTo>
                    <a:pt x="1574657" y="2883903"/>
                  </a:lnTo>
                  <a:lnTo>
                    <a:pt x="855018" y="2883903"/>
                  </a:lnTo>
                  <a:lnTo>
                    <a:pt x="855018" y="2376236"/>
                  </a:lnTo>
                  <a:lnTo>
                    <a:pt x="0" y="2376236"/>
                  </a:lnTo>
                  <a:lnTo>
                    <a:pt x="0" y="1884601"/>
                  </a:lnTo>
                  <a:lnTo>
                    <a:pt x="621669" y="0"/>
                  </a:lnTo>
                  <a:close/>
                  <a:moveTo>
                    <a:pt x="855018" y="657295"/>
                  </a:moveTo>
                  <a:lnTo>
                    <a:pt x="537058" y="1884601"/>
                  </a:lnTo>
                  <a:lnTo>
                    <a:pt x="855018" y="1884601"/>
                  </a:lnTo>
                  <a:lnTo>
                    <a:pt x="855018" y="657295"/>
                  </a:lnTo>
                  <a:close/>
                </a:path>
              </a:pathLst>
            </a:custGeom>
            <a:solidFill>
              <a:schemeClr val="accent4"/>
            </a:solidFill>
            <a:ln w="19050">
              <a:noFill/>
              <a:round/>
              <a:headEnd/>
              <a:tailEnd/>
            </a:ln>
          </p:spPr>
          <p:txBody>
            <a:bodyPr anchor="ctr"/>
            <a:lstStyle/>
            <a:p>
              <a:pPr algn="ctr"/>
              <a:endParaRPr/>
            </a:p>
          </p:txBody>
        </p:sp>
        <p:sp>
          <p:nvSpPr>
            <p:cNvPr id="13" name="iṥḷîḑe">
              <a:extLst>
                <a:ext uri="{FF2B5EF4-FFF2-40B4-BE49-F238E27FC236}">
                  <a16:creationId xmlns:a16="http://schemas.microsoft.com/office/drawing/2014/main" id="{E610DA54-AD27-4C21-B478-A8455B80CAB8}"/>
                </a:ext>
              </a:extLst>
            </p:cNvPr>
            <p:cNvSpPr/>
            <p:nvPr/>
          </p:nvSpPr>
          <p:spPr>
            <a:xfrm>
              <a:off x="9660920" y="646979"/>
              <a:ext cx="1384995" cy="1945228"/>
            </a:xfrm>
            <a:prstGeom prst="rect">
              <a:avLst/>
            </a:prstGeom>
          </p:spPr>
          <p:txBody>
            <a:bodyPr vert="eaVert" wrap="square">
              <a:normAutofit/>
            </a:bodyPr>
            <a:lstStyle/>
            <a:p>
              <a:r>
                <a:rPr lang="en-US" altLang="zh-CN" sz="2400" b="1" spc="300" dirty="0">
                  <a:solidFill>
                    <a:schemeClr val="accent1"/>
                  </a:solidFill>
                </a:rPr>
                <a:t>CONTENT</a:t>
              </a:r>
              <a:br>
                <a:rPr lang="en-US" altLang="zh-CN" sz="2400" b="1" spc="300" dirty="0">
                  <a:solidFill>
                    <a:schemeClr val="accent1"/>
                  </a:solidFill>
                </a:rPr>
              </a:br>
              <a:r>
                <a:rPr lang="zh-CN" altLang="en-US" sz="2400" b="1" spc="300" dirty="0">
                  <a:solidFill>
                    <a:schemeClr val="accent1"/>
                  </a:solidFill>
                </a:rPr>
                <a:t> </a:t>
              </a:r>
            </a:p>
          </p:txBody>
        </p:sp>
        <p:grpSp>
          <p:nvGrpSpPr>
            <p:cNvPr id="14" name="iṣḻîdè">
              <a:extLst>
                <a:ext uri="{FF2B5EF4-FFF2-40B4-BE49-F238E27FC236}">
                  <a16:creationId xmlns:a16="http://schemas.microsoft.com/office/drawing/2014/main" id="{C5E0A96E-46ED-40FB-A601-5D5833939D83}"/>
                </a:ext>
              </a:extLst>
            </p:cNvPr>
            <p:cNvGrpSpPr/>
            <p:nvPr/>
          </p:nvGrpSpPr>
          <p:grpSpPr>
            <a:xfrm>
              <a:off x="11045915" y="-2"/>
              <a:ext cx="288032" cy="2420889"/>
              <a:chOff x="11045915" y="-1"/>
              <a:chExt cx="288032" cy="2007966"/>
            </a:xfrm>
          </p:grpSpPr>
          <p:sp>
            <p:nvSpPr>
              <p:cNvPr id="15" name="îş1íḍé">
                <a:extLst>
                  <a:ext uri="{FF2B5EF4-FFF2-40B4-BE49-F238E27FC236}">
                    <a16:creationId xmlns:a16="http://schemas.microsoft.com/office/drawing/2014/main" id="{11566912-973C-4247-B367-9D0D5F23CACF}"/>
                  </a:ext>
                </a:extLst>
              </p:cNvPr>
              <p:cNvSpPr/>
              <p:nvPr/>
            </p:nvSpPr>
            <p:spPr bwMode="auto">
              <a:xfrm>
                <a:off x="11045915" y="-1"/>
                <a:ext cx="288032" cy="512677"/>
              </a:xfrm>
              <a:prstGeom prst="rect">
                <a:avLst/>
              </a:prstGeom>
              <a:solidFill>
                <a:schemeClr val="accent1"/>
              </a:solidFill>
              <a:ln w="19050">
                <a:noFill/>
                <a:round/>
                <a:headEnd/>
                <a:tailEnd/>
              </a:ln>
            </p:spPr>
            <p:txBody>
              <a:bodyPr anchor="ctr"/>
              <a:lstStyle/>
              <a:p>
                <a:pPr algn="ctr"/>
                <a:endParaRPr/>
              </a:p>
            </p:txBody>
          </p:sp>
          <p:sp>
            <p:nvSpPr>
              <p:cNvPr id="16" name="iṧḻïdé">
                <a:extLst>
                  <a:ext uri="{FF2B5EF4-FFF2-40B4-BE49-F238E27FC236}">
                    <a16:creationId xmlns:a16="http://schemas.microsoft.com/office/drawing/2014/main" id="{FA1FFDBA-88E3-4EF3-BA87-C038176F9B4C}"/>
                  </a:ext>
                </a:extLst>
              </p:cNvPr>
              <p:cNvSpPr/>
              <p:nvPr/>
            </p:nvSpPr>
            <p:spPr bwMode="auto">
              <a:xfrm>
                <a:off x="11045915" y="502351"/>
                <a:ext cx="288032" cy="512677"/>
              </a:xfrm>
              <a:prstGeom prst="rect">
                <a:avLst/>
              </a:prstGeom>
              <a:solidFill>
                <a:schemeClr val="accent2"/>
              </a:solidFill>
              <a:ln w="19050">
                <a:noFill/>
                <a:round/>
                <a:headEnd/>
                <a:tailEnd/>
              </a:ln>
            </p:spPr>
            <p:txBody>
              <a:bodyPr anchor="ctr"/>
              <a:lstStyle/>
              <a:p>
                <a:pPr algn="ctr"/>
                <a:endParaRPr/>
              </a:p>
            </p:txBody>
          </p:sp>
          <p:sp>
            <p:nvSpPr>
              <p:cNvPr id="17" name="iṣḻïḑe">
                <a:extLst>
                  <a:ext uri="{FF2B5EF4-FFF2-40B4-BE49-F238E27FC236}">
                    <a16:creationId xmlns:a16="http://schemas.microsoft.com/office/drawing/2014/main" id="{915BBD2E-05F0-4F3F-92E0-EC118F4CF029}"/>
                  </a:ext>
                </a:extLst>
              </p:cNvPr>
              <p:cNvSpPr/>
              <p:nvPr/>
            </p:nvSpPr>
            <p:spPr bwMode="auto">
              <a:xfrm>
                <a:off x="11045915" y="1003982"/>
                <a:ext cx="288032" cy="512677"/>
              </a:xfrm>
              <a:prstGeom prst="rect">
                <a:avLst/>
              </a:prstGeom>
              <a:solidFill>
                <a:schemeClr val="accent3"/>
              </a:solidFill>
              <a:ln w="19050">
                <a:noFill/>
                <a:round/>
                <a:headEnd/>
                <a:tailEnd/>
              </a:ln>
            </p:spPr>
            <p:txBody>
              <a:bodyPr anchor="ctr"/>
              <a:lstStyle/>
              <a:p>
                <a:pPr algn="ctr"/>
                <a:endParaRPr/>
              </a:p>
            </p:txBody>
          </p:sp>
          <p:sp>
            <p:nvSpPr>
              <p:cNvPr id="18" name="íṧḻidè">
                <a:extLst>
                  <a:ext uri="{FF2B5EF4-FFF2-40B4-BE49-F238E27FC236}">
                    <a16:creationId xmlns:a16="http://schemas.microsoft.com/office/drawing/2014/main" id="{5C9DAB19-0C74-49FD-8DFF-313B86F8DE4B}"/>
                  </a:ext>
                </a:extLst>
              </p:cNvPr>
              <p:cNvSpPr/>
              <p:nvPr/>
            </p:nvSpPr>
            <p:spPr bwMode="auto">
              <a:xfrm>
                <a:off x="11045915" y="1495288"/>
                <a:ext cx="288032" cy="512677"/>
              </a:xfrm>
              <a:prstGeom prst="rect">
                <a:avLst/>
              </a:prstGeom>
              <a:solidFill>
                <a:schemeClr val="accent4"/>
              </a:solidFill>
              <a:ln w="19050">
                <a:noFill/>
                <a:round/>
                <a:headEnd/>
                <a:tailEnd/>
              </a:ln>
            </p:spPr>
            <p:txBody>
              <a:bodyPr anchor="ctr"/>
              <a:lstStyle/>
              <a:p>
                <a:pPr algn="ctr"/>
                <a:endParaRPr/>
              </a:p>
            </p:txBody>
          </p:sp>
        </p:grpSp>
      </p:grpSp>
    </p:spTree>
    <p:extLst>
      <p:ext uri="{BB962C8B-B14F-4D97-AF65-F5344CB8AC3E}">
        <p14:creationId xmlns:p14="http://schemas.microsoft.com/office/powerpoint/2010/main" val="1946361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37D10C8-966B-4F51-B2C6-5B63C922C47D}"/>
              </a:ext>
            </a:extLst>
          </p:cNvPr>
          <p:cNvSpPr/>
          <p:nvPr/>
        </p:nvSpPr>
        <p:spPr>
          <a:xfrm>
            <a:off x="934391" y="1390817"/>
            <a:ext cx="3403096" cy="4464000"/>
          </a:xfrm>
          <a:prstGeom prst="roundRect">
            <a:avLst>
              <a:gd name="adj" fmla="val 2110"/>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圆角 22">
            <a:extLst>
              <a:ext uri="{FF2B5EF4-FFF2-40B4-BE49-F238E27FC236}">
                <a16:creationId xmlns:a16="http://schemas.microsoft.com/office/drawing/2014/main" id="{A6B0197C-6FB0-4815-88E8-C7CEEC8BD007}"/>
              </a:ext>
            </a:extLst>
          </p:cNvPr>
          <p:cNvSpPr/>
          <p:nvPr/>
        </p:nvSpPr>
        <p:spPr>
          <a:xfrm>
            <a:off x="948165"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圆角 21">
            <a:extLst>
              <a:ext uri="{FF2B5EF4-FFF2-40B4-BE49-F238E27FC236}">
                <a16:creationId xmlns:a16="http://schemas.microsoft.com/office/drawing/2014/main" id="{1DEC9526-D2D2-4122-93FA-9E8F7EEBFC56}"/>
              </a:ext>
            </a:extLst>
          </p:cNvPr>
          <p:cNvSpPr/>
          <p:nvPr/>
        </p:nvSpPr>
        <p:spPr>
          <a:xfrm>
            <a:off x="7855640" y="1390817"/>
            <a:ext cx="3403096" cy="4464000"/>
          </a:xfrm>
          <a:prstGeom prst="roundRect">
            <a:avLst>
              <a:gd name="adj" fmla="val 2036"/>
            </a:avLst>
          </a:prstGeom>
          <a:solidFill>
            <a:schemeClr val="bg1"/>
          </a:solidFill>
          <a:ln w="6350">
            <a:solidFill>
              <a:schemeClr val="accent2"/>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a:extLst>
              <a:ext uri="{FF2B5EF4-FFF2-40B4-BE49-F238E27FC236}">
                <a16:creationId xmlns:a16="http://schemas.microsoft.com/office/drawing/2014/main" id="{EFA3AC8B-DC8E-4C4A-8EFE-D8007D793C91}"/>
              </a:ext>
            </a:extLst>
          </p:cNvPr>
          <p:cNvSpPr>
            <a:spLocks noGrp="1"/>
          </p:cNvSpPr>
          <p:nvPr>
            <p:ph type="title"/>
          </p:nvPr>
        </p:nvSpPr>
        <p:spPr/>
        <p:txBody>
          <a:bodyPr/>
          <a:lstStyle/>
          <a:p>
            <a:r>
              <a:rPr lang="zh-CN" altLang="en-US" dirty="0">
                <a:sym typeface="+mn-lt"/>
              </a:rPr>
              <a:t>这页可以展示</a:t>
            </a:r>
            <a:r>
              <a:rPr lang="en-US" altLang="zh-CN" dirty="0">
                <a:sym typeface="+mn-lt"/>
              </a:rPr>
              <a:t>2</a:t>
            </a:r>
            <a:r>
              <a:rPr lang="zh-CN" altLang="en-US" dirty="0">
                <a:sym typeface="+mn-lt"/>
              </a:rPr>
              <a:t>个对比项</a:t>
            </a:r>
          </a:p>
        </p:txBody>
      </p:sp>
      <p:sp>
        <p:nvSpPr>
          <p:cNvPr id="3" name="灯片编号占位符 2">
            <a:extLst>
              <a:ext uri="{FF2B5EF4-FFF2-40B4-BE49-F238E27FC236}">
                <a16:creationId xmlns:a16="http://schemas.microsoft.com/office/drawing/2014/main" id="{54C83408-0A87-4660-A9D0-AB9F1DBC565A}"/>
              </a:ext>
            </a:extLst>
          </p:cNvPr>
          <p:cNvSpPr>
            <a:spLocks noGrp="1"/>
          </p:cNvSpPr>
          <p:nvPr>
            <p:ph type="sldNum" sz="quarter" idx="12"/>
          </p:nvPr>
        </p:nvSpPr>
        <p:spPr/>
        <p:txBody>
          <a:bodyPr/>
          <a:lstStyle/>
          <a:p>
            <a:fld id="{2515AB8F-1C56-49E9-90C8-78D22B0C1B97}" type="slidenum">
              <a:rPr lang="zh-CN" altLang="en-US" smtClean="0">
                <a:sym typeface="+mn-lt"/>
              </a:rPr>
              <a:pPr/>
              <a:t>20</a:t>
            </a:fld>
            <a:endParaRPr lang="zh-CN" altLang="en-US" dirty="0">
              <a:sym typeface="+mn-lt"/>
            </a:endParaRPr>
          </a:p>
        </p:txBody>
      </p:sp>
      <p:sp>
        <p:nvSpPr>
          <p:cNvPr id="17" name="íŝļiḓè">
            <a:extLst>
              <a:ext uri="{FF2B5EF4-FFF2-40B4-BE49-F238E27FC236}">
                <a16:creationId xmlns:a16="http://schemas.microsoft.com/office/drawing/2014/main" id="{358A7C57-0954-433B-B9A0-B4AAF90D9F2D}"/>
              </a:ext>
            </a:extLst>
          </p:cNvPr>
          <p:cNvSpPr/>
          <p:nvPr/>
        </p:nvSpPr>
        <p:spPr bwMode="auto">
          <a:xfrm>
            <a:off x="1159939" y="2330728"/>
            <a:ext cx="2952000" cy="336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a:lnSpc>
                <a:spcPct val="130000"/>
              </a:lnSpc>
              <a:spcBef>
                <a:spcPct val="0"/>
              </a:spcBef>
              <a:spcAft>
                <a:spcPct val="0"/>
              </a:spcAft>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cs typeface="+mn-ea"/>
                <a:sym typeface="+mn-lt"/>
              </a:rPr>
              <a:t>请输入你</a:t>
            </a:r>
            <a:r>
              <a:rPr lang="zh-CN" altLang="en-US" sz="2000" dirty="0">
                <a:solidFill>
                  <a:srgbClr val="000000"/>
                </a:solidFill>
                <a:cs typeface="+mn-ea"/>
                <a:sym typeface="+mn-lt"/>
              </a:rPr>
              <a:t>的内容请输入你的内容请输入内容</a:t>
            </a:r>
            <a:endParaRPr kumimoji="0" lang="en-US" altLang="zh-CN" sz="2000" b="0" i="0" u="none" strike="noStrike" kern="1200" cap="none" spc="0" normalizeH="0" baseline="0" noProof="0" dirty="0">
              <a:ln>
                <a:noFill/>
              </a:ln>
              <a:solidFill>
                <a:srgbClr val="000000"/>
              </a:solidFill>
              <a:effectLst/>
              <a:uLnTx/>
              <a:uFillTx/>
              <a:cs typeface="+mn-ea"/>
              <a:sym typeface="+mn-lt"/>
            </a:endParaRPr>
          </a:p>
          <a:p>
            <a:pPr marL="171450" indent="-171450" algn="just">
              <a:lnSpc>
                <a:spcPct val="13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a:p>
            <a:pPr marL="171450" indent="-171450" algn="just">
              <a:lnSpc>
                <a:spcPct val="13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a:p>
            <a:pPr marL="171450" indent="-171450" algn="just">
              <a:lnSpc>
                <a:spcPct val="13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p:txBody>
      </p:sp>
      <p:sp>
        <p:nvSpPr>
          <p:cNvPr id="20" name="íŝļiḓè">
            <a:extLst>
              <a:ext uri="{FF2B5EF4-FFF2-40B4-BE49-F238E27FC236}">
                <a16:creationId xmlns:a16="http://schemas.microsoft.com/office/drawing/2014/main" id="{BD2F44C2-318C-48B9-A64D-48487CB13CA4}"/>
              </a:ext>
            </a:extLst>
          </p:cNvPr>
          <p:cNvSpPr/>
          <p:nvPr/>
        </p:nvSpPr>
        <p:spPr bwMode="auto">
          <a:xfrm>
            <a:off x="8081188" y="2370138"/>
            <a:ext cx="2952000" cy="336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a:lnSpc>
                <a:spcPct val="140000"/>
              </a:lnSpc>
              <a:spcBef>
                <a:spcPct val="0"/>
              </a:spcBef>
              <a:spcAft>
                <a:spcPct val="0"/>
              </a:spcAft>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cs typeface="+mn-ea"/>
                <a:sym typeface="+mn-lt"/>
              </a:rPr>
              <a:t>请输入你</a:t>
            </a:r>
            <a:r>
              <a:rPr lang="zh-CN" altLang="en-US" sz="2000" dirty="0">
                <a:solidFill>
                  <a:srgbClr val="000000"/>
                </a:solidFill>
                <a:cs typeface="+mn-ea"/>
                <a:sym typeface="+mn-lt"/>
              </a:rPr>
              <a:t>的内容请输入你的内容请输入内容</a:t>
            </a:r>
            <a:endParaRPr kumimoji="0" lang="en-US" altLang="zh-CN" sz="2000" b="0" i="0" u="none" strike="noStrike" kern="1200" cap="none" spc="0" normalizeH="0" baseline="0" noProof="0" dirty="0">
              <a:ln>
                <a:noFill/>
              </a:ln>
              <a:solidFill>
                <a:srgbClr val="000000"/>
              </a:solidFill>
              <a:effectLst/>
              <a:uLnTx/>
              <a:uFillTx/>
              <a:cs typeface="+mn-ea"/>
              <a:sym typeface="+mn-lt"/>
            </a:endParaRPr>
          </a:p>
          <a:p>
            <a:pPr marL="171450" lvl="0" indent="-171450" algn="just">
              <a:lnSpc>
                <a:spcPct val="14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a:p>
            <a:pPr marL="171450" indent="-171450" algn="just">
              <a:lnSpc>
                <a:spcPct val="14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a:p>
            <a:pPr marL="171450" indent="-171450" algn="just">
              <a:lnSpc>
                <a:spcPct val="14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a:p>
            <a:pPr marL="171450" lvl="0" indent="-171450" algn="just">
              <a:lnSpc>
                <a:spcPct val="130000"/>
              </a:lnSpc>
              <a:spcBef>
                <a:spcPct val="0"/>
              </a:spcBef>
              <a:spcAft>
                <a:spcPct val="0"/>
              </a:spcAft>
              <a:buFont typeface="Arial" panose="020B0604020202020204" pitchFamily="34" charset="0"/>
              <a:buChar char="•"/>
              <a:defRPr/>
            </a:pPr>
            <a:endParaRPr lang="en-US" altLang="zh-CN" dirty="0">
              <a:solidFill>
                <a:srgbClr val="000000"/>
              </a:solidFill>
              <a:cs typeface="+mn-ea"/>
              <a:sym typeface="+mn-lt"/>
            </a:endParaRPr>
          </a:p>
        </p:txBody>
      </p:sp>
      <p:grpSp>
        <p:nvGrpSpPr>
          <p:cNvPr id="7" name="组合 6">
            <a:extLst>
              <a:ext uri="{FF2B5EF4-FFF2-40B4-BE49-F238E27FC236}">
                <a16:creationId xmlns:a16="http://schemas.microsoft.com/office/drawing/2014/main" id="{27D1CE57-BEF4-4BF6-ACF1-4FBFADED507A}"/>
              </a:ext>
            </a:extLst>
          </p:cNvPr>
          <p:cNvGrpSpPr/>
          <p:nvPr/>
        </p:nvGrpSpPr>
        <p:grpSpPr>
          <a:xfrm>
            <a:off x="4669476" y="2199494"/>
            <a:ext cx="2853048" cy="4036205"/>
            <a:chOff x="4487552" y="1686948"/>
            <a:chExt cx="3215348" cy="4548751"/>
          </a:xfrm>
        </p:grpSpPr>
        <p:sp>
          <p:nvSpPr>
            <p:cNvPr id="8" name="矩形: 圆角 7">
              <a:extLst>
                <a:ext uri="{FF2B5EF4-FFF2-40B4-BE49-F238E27FC236}">
                  <a16:creationId xmlns:a16="http://schemas.microsoft.com/office/drawing/2014/main" id="{FE66A1A6-F66E-43C9-90BE-14A28F6F4E91}"/>
                </a:ext>
              </a:extLst>
            </p:cNvPr>
            <p:cNvSpPr/>
            <p:nvPr/>
          </p:nvSpPr>
          <p:spPr>
            <a:xfrm>
              <a:off x="5874259" y="1686948"/>
              <a:ext cx="474596" cy="4548751"/>
            </a:xfrm>
            <a:prstGeom prst="roundRect">
              <a:avLst>
                <a:gd name="adj" fmla="val 1380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grpSp>
          <p:nvGrpSpPr>
            <p:cNvPr id="14" name="组合 13">
              <a:extLst>
                <a:ext uri="{FF2B5EF4-FFF2-40B4-BE49-F238E27FC236}">
                  <a16:creationId xmlns:a16="http://schemas.microsoft.com/office/drawing/2014/main" id="{D0CC93E8-C8D3-47C4-B110-FEE38CB60761}"/>
                </a:ext>
              </a:extLst>
            </p:cNvPr>
            <p:cNvGrpSpPr/>
            <p:nvPr/>
          </p:nvGrpSpPr>
          <p:grpSpPr>
            <a:xfrm>
              <a:off x="4896548" y="3568835"/>
              <a:ext cx="2806352" cy="1085850"/>
              <a:chOff x="4898564" y="2195007"/>
              <a:chExt cx="2806352" cy="1085850"/>
            </a:xfrm>
          </p:grpSpPr>
          <p:sp>
            <p:nvSpPr>
              <p:cNvPr id="25" name="任意多边形: 形状 24">
                <a:extLst>
                  <a:ext uri="{FF2B5EF4-FFF2-40B4-BE49-F238E27FC236}">
                    <a16:creationId xmlns:a16="http://schemas.microsoft.com/office/drawing/2014/main" id="{6AC36C9C-A25C-4B0F-9143-A5427711FCC2}"/>
                  </a:ext>
                </a:extLst>
              </p:cNvPr>
              <p:cNvSpPr/>
              <p:nvPr/>
            </p:nvSpPr>
            <p:spPr>
              <a:xfrm>
                <a:off x="4898564" y="2195007"/>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1" name="capital-letter_235479">
                <a:extLst>
                  <a:ext uri="{FF2B5EF4-FFF2-40B4-BE49-F238E27FC236}">
                    <a16:creationId xmlns:a16="http://schemas.microsoft.com/office/drawing/2014/main" id="{3E0E6854-2780-4072-82BC-696550031CA5}"/>
                  </a:ext>
                </a:extLst>
              </p:cNvPr>
              <p:cNvSpPr>
                <a:spLocks noChangeAspect="1"/>
              </p:cNvSpPr>
              <p:nvPr/>
            </p:nvSpPr>
            <p:spPr bwMode="auto">
              <a:xfrm>
                <a:off x="6578287" y="2539932"/>
                <a:ext cx="393465" cy="396000"/>
              </a:xfrm>
              <a:custGeom>
                <a:avLst/>
                <a:gdLst>
                  <a:gd name="connsiteX0" fmla="*/ 423 w 602840"/>
                  <a:gd name="connsiteY0" fmla="*/ 520420 h 606722"/>
                  <a:gd name="connsiteX1" fmla="*/ 602840 w 602840"/>
                  <a:gd name="connsiteY1" fmla="*/ 520420 h 606722"/>
                  <a:gd name="connsiteX2" fmla="*/ 602840 w 602840"/>
                  <a:gd name="connsiteY2" fmla="*/ 606722 h 606722"/>
                  <a:gd name="connsiteX3" fmla="*/ 423 w 602840"/>
                  <a:gd name="connsiteY3" fmla="*/ 606722 h 606722"/>
                  <a:gd name="connsiteX4" fmla="*/ 423 w 602840"/>
                  <a:gd name="connsiteY4" fmla="*/ 347817 h 606722"/>
                  <a:gd name="connsiteX5" fmla="*/ 602840 w 602840"/>
                  <a:gd name="connsiteY5" fmla="*/ 347817 h 606722"/>
                  <a:gd name="connsiteX6" fmla="*/ 602840 w 602840"/>
                  <a:gd name="connsiteY6" fmla="*/ 434119 h 606722"/>
                  <a:gd name="connsiteX7" fmla="*/ 423 w 602840"/>
                  <a:gd name="connsiteY7" fmla="*/ 434119 h 606722"/>
                  <a:gd name="connsiteX8" fmla="*/ 301667 w 602840"/>
                  <a:gd name="connsiteY8" fmla="*/ 172603 h 606722"/>
                  <a:gd name="connsiteX9" fmla="*/ 602840 w 602840"/>
                  <a:gd name="connsiteY9" fmla="*/ 172603 h 606722"/>
                  <a:gd name="connsiteX10" fmla="*/ 602840 w 602840"/>
                  <a:gd name="connsiteY10" fmla="*/ 258905 h 606722"/>
                  <a:gd name="connsiteX11" fmla="*/ 301667 w 602840"/>
                  <a:gd name="connsiteY11" fmla="*/ 258905 h 606722"/>
                  <a:gd name="connsiteX12" fmla="*/ 114918 w 602840"/>
                  <a:gd name="connsiteY12" fmla="*/ 70599 h 606722"/>
                  <a:gd name="connsiteX13" fmla="*/ 88125 w 602840"/>
                  <a:gd name="connsiteY13" fmla="*/ 164804 h 606722"/>
                  <a:gd name="connsiteX14" fmla="*/ 142869 w 602840"/>
                  <a:gd name="connsiteY14" fmla="*/ 164804 h 606722"/>
                  <a:gd name="connsiteX15" fmla="*/ 115987 w 602840"/>
                  <a:gd name="connsiteY15" fmla="*/ 70599 h 606722"/>
                  <a:gd name="connsiteX16" fmla="*/ 83318 w 602840"/>
                  <a:gd name="connsiteY16" fmla="*/ 2611 h 606722"/>
                  <a:gd name="connsiteX17" fmla="*/ 147676 w 602840"/>
                  <a:gd name="connsiteY17" fmla="*/ 2611 h 606722"/>
                  <a:gd name="connsiteX18" fmla="*/ 231172 w 602840"/>
                  <a:gd name="connsiteY18" fmla="*/ 261586 h 606722"/>
                  <a:gd name="connsiteX19" fmla="*/ 170909 w 602840"/>
                  <a:gd name="connsiteY19" fmla="*/ 261586 h 606722"/>
                  <a:gd name="connsiteX20" fmla="*/ 156221 w 602840"/>
                  <a:gd name="connsiteY20" fmla="*/ 209240 h 606722"/>
                  <a:gd name="connsiteX21" fmla="*/ 74773 w 602840"/>
                  <a:gd name="connsiteY21" fmla="*/ 209240 h 606722"/>
                  <a:gd name="connsiteX22" fmla="*/ 60263 w 602840"/>
                  <a:gd name="connsiteY22" fmla="*/ 261586 h 606722"/>
                  <a:gd name="connsiteX23" fmla="*/ 0 w 602840"/>
                  <a:gd name="connsiteY23" fmla="*/ 261586 h 606722"/>
                  <a:gd name="connsiteX24" fmla="*/ 301667 w 602840"/>
                  <a:gd name="connsiteY24" fmla="*/ 0 h 606722"/>
                  <a:gd name="connsiteX25" fmla="*/ 602840 w 602840"/>
                  <a:gd name="connsiteY25" fmla="*/ 0 h 606722"/>
                  <a:gd name="connsiteX26" fmla="*/ 602840 w 602840"/>
                  <a:gd name="connsiteY26" fmla="*/ 86302 h 606722"/>
                  <a:gd name="connsiteX27" fmla="*/ 301667 w 602840"/>
                  <a:gd name="connsiteY27" fmla="*/ 8630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2840" h="606722">
                    <a:moveTo>
                      <a:pt x="423" y="520420"/>
                    </a:moveTo>
                    <a:lnTo>
                      <a:pt x="602840" y="520420"/>
                    </a:lnTo>
                    <a:lnTo>
                      <a:pt x="602840" y="606722"/>
                    </a:lnTo>
                    <a:lnTo>
                      <a:pt x="423" y="606722"/>
                    </a:lnTo>
                    <a:close/>
                    <a:moveTo>
                      <a:pt x="423" y="347817"/>
                    </a:moveTo>
                    <a:lnTo>
                      <a:pt x="602840" y="347817"/>
                    </a:lnTo>
                    <a:lnTo>
                      <a:pt x="602840" y="434119"/>
                    </a:lnTo>
                    <a:lnTo>
                      <a:pt x="423" y="434119"/>
                    </a:lnTo>
                    <a:close/>
                    <a:moveTo>
                      <a:pt x="301667" y="172603"/>
                    </a:moveTo>
                    <a:lnTo>
                      <a:pt x="602840" y="172603"/>
                    </a:lnTo>
                    <a:lnTo>
                      <a:pt x="602840" y="258905"/>
                    </a:lnTo>
                    <a:lnTo>
                      <a:pt x="301667" y="258905"/>
                    </a:lnTo>
                    <a:close/>
                    <a:moveTo>
                      <a:pt x="114918" y="70599"/>
                    </a:moveTo>
                    <a:lnTo>
                      <a:pt x="88125" y="164804"/>
                    </a:lnTo>
                    <a:lnTo>
                      <a:pt x="142869" y="164804"/>
                    </a:lnTo>
                    <a:lnTo>
                      <a:pt x="115987" y="70599"/>
                    </a:lnTo>
                    <a:close/>
                    <a:moveTo>
                      <a:pt x="83318" y="2611"/>
                    </a:moveTo>
                    <a:lnTo>
                      <a:pt x="147676" y="2611"/>
                    </a:lnTo>
                    <a:lnTo>
                      <a:pt x="231172" y="261586"/>
                    </a:lnTo>
                    <a:lnTo>
                      <a:pt x="170909" y="261586"/>
                    </a:lnTo>
                    <a:lnTo>
                      <a:pt x="156221" y="209240"/>
                    </a:lnTo>
                    <a:lnTo>
                      <a:pt x="74773" y="209240"/>
                    </a:lnTo>
                    <a:lnTo>
                      <a:pt x="60263" y="261586"/>
                    </a:lnTo>
                    <a:lnTo>
                      <a:pt x="0" y="261586"/>
                    </a:lnTo>
                    <a:close/>
                    <a:moveTo>
                      <a:pt x="301667" y="0"/>
                    </a:moveTo>
                    <a:lnTo>
                      <a:pt x="602840" y="0"/>
                    </a:lnTo>
                    <a:lnTo>
                      <a:pt x="602840" y="86302"/>
                    </a:lnTo>
                    <a:lnTo>
                      <a:pt x="301667" y="86302"/>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nvGrpSpPr>
            <p:cNvPr id="27" name="组合 26">
              <a:extLst>
                <a:ext uri="{FF2B5EF4-FFF2-40B4-BE49-F238E27FC236}">
                  <a16:creationId xmlns:a16="http://schemas.microsoft.com/office/drawing/2014/main" id="{4FCF3557-283E-45CE-9E28-B851A661FF92}"/>
                </a:ext>
              </a:extLst>
            </p:cNvPr>
            <p:cNvGrpSpPr/>
            <p:nvPr/>
          </p:nvGrpSpPr>
          <p:grpSpPr>
            <a:xfrm>
              <a:off x="4487552" y="2108271"/>
              <a:ext cx="2806352" cy="1085850"/>
              <a:chOff x="4487084" y="3657735"/>
              <a:chExt cx="2806352" cy="1085850"/>
            </a:xfrm>
          </p:grpSpPr>
          <p:sp>
            <p:nvSpPr>
              <p:cNvPr id="28" name="任意多边形: 形状 27">
                <a:extLst>
                  <a:ext uri="{FF2B5EF4-FFF2-40B4-BE49-F238E27FC236}">
                    <a16:creationId xmlns:a16="http://schemas.microsoft.com/office/drawing/2014/main" id="{28D20D02-1827-4D32-B904-E15287785085}"/>
                  </a:ext>
                </a:extLst>
              </p:cNvPr>
              <p:cNvSpPr/>
              <p:nvPr/>
            </p:nvSpPr>
            <p:spPr>
              <a:xfrm flipH="1">
                <a:off x="4487084" y="3657735"/>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left-indent_114297">
                <a:extLst>
                  <a:ext uri="{FF2B5EF4-FFF2-40B4-BE49-F238E27FC236}">
                    <a16:creationId xmlns:a16="http://schemas.microsoft.com/office/drawing/2014/main" id="{0EB5E354-8AAA-45E7-B18A-3A9A734B9861}"/>
                  </a:ext>
                </a:extLst>
              </p:cNvPr>
              <p:cNvSpPr>
                <a:spLocks noChangeAspect="1"/>
              </p:cNvSpPr>
              <p:nvPr/>
            </p:nvSpPr>
            <p:spPr bwMode="auto">
              <a:xfrm>
                <a:off x="5248291" y="4002660"/>
                <a:ext cx="394792" cy="396000"/>
              </a:xfrm>
              <a:custGeom>
                <a:avLst/>
                <a:gdLst>
                  <a:gd name="connsiteX0" fmla="*/ 0 w 599594"/>
                  <a:gd name="connsiteY0" fmla="*/ 515480 h 601429"/>
                  <a:gd name="connsiteX1" fmla="*/ 599594 w 599594"/>
                  <a:gd name="connsiteY1" fmla="*/ 515480 h 601429"/>
                  <a:gd name="connsiteX2" fmla="*/ 599594 w 599594"/>
                  <a:gd name="connsiteY2" fmla="*/ 601429 h 601429"/>
                  <a:gd name="connsiteX3" fmla="*/ 0 w 599594"/>
                  <a:gd name="connsiteY3" fmla="*/ 601429 h 601429"/>
                  <a:gd name="connsiteX4" fmla="*/ 2540 w 599594"/>
                  <a:gd name="connsiteY4" fmla="*/ 346194 h 601429"/>
                  <a:gd name="connsiteX5" fmla="*/ 344218 w 599594"/>
                  <a:gd name="connsiteY5" fmla="*/ 346194 h 601429"/>
                  <a:gd name="connsiteX6" fmla="*/ 344218 w 599594"/>
                  <a:gd name="connsiteY6" fmla="*/ 432143 h 601429"/>
                  <a:gd name="connsiteX7" fmla="*/ 2540 w 599594"/>
                  <a:gd name="connsiteY7" fmla="*/ 432143 h 601429"/>
                  <a:gd name="connsiteX8" fmla="*/ 513549 w 599594"/>
                  <a:gd name="connsiteY8" fmla="*/ 216142 h 601429"/>
                  <a:gd name="connsiteX9" fmla="*/ 513549 w 599594"/>
                  <a:gd name="connsiteY9" fmla="*/ 257732 h 601429"/>
                  <a:gd name="connsiteX10" fmla="*/ 599594 w 599594"/>
                  <a:gd name="connsiteY10" fmla="*/ 257732 h 601429"/>
                  <a:gd name="connsiteX11" fmla="*/ 599594 w 599594"/>
                  <a:gd name="connsiteY11" fmla="*/ 343645 h 601429"/>
                  <a:gd name="connsiteX12" fmla="*/ 513549 w 599594"/>
                  <a:gd name="connsiteY12" fmla="*/ 343645 h 601429"/>
                  <a:gd name="connsiteX13" fmla="*/ 513549 w 599594"/>
                  <a:gd name="connsiteY13" fmla="*/ 387969 h 601429"/>
                  <a:gd name="connsiteX14" fmla="*/ 385851 w 599594"/>
                  <a:gd name="connsiteY14" fmla="*/ 302055 h 601429"/>
                  <a:gd name="connsiteX15" fmla="*/ 2540 w 599594"/>
                  <a:gd name="connsiteY15" fmla="*/ 171827 h 601429"/>
                  <a:gd name="connsiteX16" fmla="*/ 344218 w 599594"/>
                  <a:gd name="connsiteY16" fmla="*/ 171827 h 601429"/>
                  <a:gd name="connsiteX17" fmla="*/ 344218 w 599594"/>
                  <a:gd name="connsiteY17" fmla="*/ 257776 h 601429"/>
                  <a:gd name="connsiteX18" fmla="*/ 2540 w 599594"/>
                  <a:gd name="connsiteY18" fmla="*/ 257776 h 601429"/>
                  <a:gd name="connsiteX19" fmla="*/ 0 w 599594"/>
                  <a:gd name="connsiteY19" fmla="*/ 0 h 601429"/>
                  <a:gd name="connsiteX20" fmla="*/ 599594 w 599594"/>
                  <a:gd name="connsiteY20" fmla="*/ 0 h 601429"/>
                  <a:gd name="connsiteX21" fmla="*/ 599594 w 599594"/>
                  <a:gd name="connsiteY21" fmla="*/ 85949 h 601429"/>
                  <a:gd name="connsiteX22" fmla="*/ 0 w 599594"/>
                  <a:gd name="connsiteY22" fmla="*/ 85949 h 60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9594" h="601429">
                    <a:moveTo>
                      <a:pt x="0" y="515480"/>
                    </a:moveTo>
                    <a:lnTo>
                      <a:pt x="599594" y="515480"/>
                    </a:lnTo>
                    <a:lnTo>
                      <a:pt x="599594" y="601429"/>
                    </a:lnTo>
                    <a:lnTo>
                      <a:pt x="0" y="601429"/>
                    </a:lnTo>
                    <a:close/>
                    <a:moveTo>
                      <a:pt x="2540" y="346194"/>
                    </a:moveTo>
                    <a:lnTo>
                      <a:pt x="344218" y="346194"/>
                    </a:lnTo>
                    <a:lnTo>
                      <a:pt x="344218" y="432143"/>
                    </a:lnTo>
                    <a:lnTo>
                      <a:pt x="2540" y="432143"/>
                    </a:lnTo>
                    <a:close/>
                    <a:moveTo>
                      <a:pt x="513549" y="216142"/>
                    </a:moveTo>
                    <a:lnTo>
                      <a:pt x="513549" y="257732"/>
                    </a:lnTo>
                    <a:lnTo>
                      <a:pt x="599594" y="257732"/>
                    </a:lnTo>
                    <a:lnTo>
                      <a:pt x="599594" y="343645"/>
                    </a:lnTo>
                    <a:lnTo>
                      <a:pt x="513549" y="343645"/>
                    </a:lnTo>
                    <a:lnTo>
                      <a:pt x="513549" y="387969"/>
                    </a:lnTo>
                    <a:lnTo>
                      <a:pt x="385851" y="302055"/>
                    </a:lnTo>
                    <a:close/>
                    <a:moveTo>
                      <a:pt x="2540" y="171827"/>
                    </a:moveTo>
                    <a:lnTo>
                      <a:pt x="344218" y="171827"/>
                    </a:lnTo>
                    <a:lnTo>
                      <a:pt x="344218" y="257776"/>
                    </a:lnTo>
                    <a:lnTo>
                      <a:pt x="2540" y="257776"/>
                    </a:lnTo>
                    <a:close/>
                    <a:moveTo>
                      <a:pt x="0" y="0"/>
                    </a:moveTo>
                    <a:lnTo>
                      <a:pt x="599594" y="0"/>
                    </a:lnTo>
                    <a:lnTo>
                      <a:pt x="599594" y="85949"/>
                    </a:lnTo>
                    <a:lnTo>
                      <a:pt x="0" y="85949"/>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sp>
        <p:nvSpPr>
          <p:cNvPr id="16" name="íś1ïḍé">
            <a:extLst>
              <a:ext uri="{FF2B5EF4-FFF2-40B4-BE49-F238E27FC236}">
                <a16:creationId xmlns:a16="http://schemas.microsoft.com/office/drawing/2014/main" id="{49CA5E93-C2EB-4DD1-B138-D7CD77D206BA}"/>
              </a:ext>
            </a:extLst>
          </p:cNvPr>
          <p:cNvSpPr txBox="1"/>
          <p:nvPr/>
        </p:nvSpPr>
        <p:spPr bwMode="auto">
          <a:xfrm>
            <a:off x="1205013" y="1439867"/>
            <a:ext cx="2861852"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dirty="0">
                <a:ln>
                  <a:noFill/>
                </a:ln>
                <a:solidFill>
                  <a:schemeClr val="accent1"/>
                </a:solidFill>
                <a:effectLst/>
                <a:uLnTx/>
                <a:uFillTx/>
                <a:cs typeface="+mn-ea"/>
                <a:sym typeface="+mn-lt"/>
              </a:rPr>
              <a:t>小标题</a:t>
            </a:r>
            <a:r>
              <a:rPr kumimoji="0" lang="en-US" altLang="zh-CN" sz="2400" b="1" i="0" u="none" strike="noStrike" kern="1200" cap="none" spc="0" normalizeH="0" baseline="0" noProof="0" dirty="0">
                <a:ln>
                  <a:noFill/>
                </a:ln>
                <a:solidFill>
                  <a:schemeClr val="accent1"/>
                </a:solidFill>
                <a:effectLst/>
                <a:uLnTx/>
                <a:uFillTx/>
                <a:cs typeface="+mn-ea"/>
                <a:sym typeface="+mn-lt"/>
              </a:rPr>
              <a:t>1</a:t>
            </a:r>
          </a:p>
        </p:txBody>
      </p:sp>
      <p:sp>
        <p:nvSpPr>
          <p:cNvPr id="24" name="矩形: 圆角 23">
            <a:extLst>
              <a:ext uri="{FF2B5EF4-FFF2-40B4-BE49-F238E27FC236}">
                <a16:creationId xmlns:a16="http://schemas.microsoft.com/office/drawing/2014/main" id="{522C18F0-1132-416E-B323-E4D6A1EBAD39}"/>
              </a:ext>
            </a:extLst>
          </p:cNvPr>
          <p:cNvSpPr/>
          <p:nvPr/>
        </p:nvSpPr>
        <p:spPr>
          <a:xfrm>
            <a:off x="7874813"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íś1ïḍé">
            <a:extLst>
              <a:ext uri="{FF2B5EF4-FFF2-40B4-BE49-F238E27FC236}">
                <a16:creationId xmlns:a16="http://schemas.microsoft.com/office/drawing/2014/main" id="{E9DFE068-2DDC-4CC0-9D70-D120CB1A3A12}"/>
              </a:ext>
            </a:extLst>
          </p:cNvPr>
          <p:cNvSpPr txBox="1"/>
          <p:nvPr/>
        </p:nvSpPr>
        <p:spPr bwMode="auto">
          <a:xfrm>
            <a:off x="8168966" y="1439867"/>
            <a:ext cx="2776444"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dirty="0">
                <a:ln>
                  <a:noFill/>
                </a:ln>
                <a:solidFill>
                  <a:schemeClr val="accent2"/>
                </a:solidFill>
                <a:effectLst/>
                <a:uLnTx/>
                <a:uFillTx/>
                <a:cs typeface="+mn-ea"/>
                <a:sym typeface="+mn-lt"/>
              </a:rPr>
              <a:t>小标题</a:t>
            </a:r>
            <a:r>
              <a:rPr kumimoji="0" lang="en-US" altLang="zh-CN" sz="2400" b="1" i="0" u="none" strike="noStrike" kern="1200" cap="none" spc="0" normalizeH="0" baseline="0" noProof="0" dirty="0">
                <a:ln>
                  <a:noFill/>
                </a:ln>
                <a:solidFill>
                  <a:schemeClr val="accent2"/>
                </a:solidFill>
                <a:effectLst/>
                <a:uLnTx/>
                <a:uFillTx/>
                <a:cs typeface="+mn-ea"/>
                <a:sym typeface="+mn-lt"/>
              </a:rPr>
              <a:t>2</a:t>
            </a:r>
          </a:p>
        </p:txBody>
      </p:sp>
    </p:spTree>
    <p:extLst>
      <p:ext uri="{BB962C8B-B14F-4D97-AF65-F5344CB8AC3E}">
        <p14:creationId xmlns:p14="http://schemas.microsoft.com/office/powerpoint/2010/main" val="2339809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8976-2F10-453C-990D-E81CC0E96048}"/>
              </a:ext>
            </a:extLst>
          </p:cNvPr>
          <p:cNvSpPr>
            <a:spLocks noGrp="1"/>
          </p:cNvSpPr>
          <p:nvPr>
            <p:ph type="title"/>
          </p:nvPr>
        </p:nvSpPr>
        <p:spPr/>
        <p:txBody>
          <a:bodyPr/>
          <a:lstStyle/>
          <a:p>
            <a:r>
              <a:rPr lang="zh-CN" altLang="en-US" dirty="0">
                <a:latin typeface="+mn-lt"/>
                <a:ea typeface="+mn-ea"/>
                <a:cs typeface="+mn-ea"/>
                <a:sym typeface="+mn-lt"/>
              </a:rPr>
              <a:t>这页可展示</a:t>
            </a:r>
            <a:r>
              <a:rPr lang="en-US" altLang="zh-CN" dirty="0">
                <a:latin typeface="+mn-lt"/>
                <a:ea typeface="+mn-ea"/>
                <a:cs typeface="+mn-ea"/>
                <a:sym typeface="+mn-lt"/>
              </a:rPr>
              <a:t>3</a:t>
            </a:r>
            <a:r>
              <a:rPr lang="zh-CN" altLang="en-US" dirty="0">
                <a:latin typeface="+mn-lt"/>
                <a:ea typeface="+mn-ea"/>
                <a:cs typeface="+mn-ea"/>
                <a:sym typeface="+mn-lt"/>
              </a:rPr>
              <a:t>个并列项</a:t>
            </a:r>
          </a:p>
        </p:txBody>
      </p:sp>
      <p:sp>
        <p:nvSpPr>
          <p:cNvPr id="3" name="灯片编号占位符 2">
            <a:extLst>
              <a:ext uri="{FF2B5EF4-FFF2-40B4-BE49-F238E27FC236}">
                <a16:creationId xmlns:a16="http://schemas.microsoft.com/office/drawing/2014/main" id="{F4D46F5B-491A-44A9-8EC6-2DB06B8052A5}"/>
              </a:ext>
            </a:extLst>
          </p:cNvPr>
          <p:cNvSpPr>
            <a:spLocks noGrp="1"/>
          </p:cNvSpPr>
          <p:nvPr>
            <p:ph type="sldNum" sz="quarter" idx="12"/>
          </p:nvPr>
        </p:nvSpPr>
        <p:spPr/>
        <p:txBody>
          <a:bodyPr/>
          <a:lstStyle/>
          <a:p>
            <a:fld id="{2515AB8F-1C56-49E9-90C8-78D22B0C1B97}" type="slidenum">
              <a:rPr lang="zh-CN" altLang="en-US" smtClean="0">
                <a:cs typeface="+mn-ea"/>
                <a:sym typeface="+mn-lt"/>
              </a:rPr>
              <a:pPr/>
              <a:t>21</a:t>
            </a:fld>
            <a:endParaRPr lang="zh-CN" altLang="en-US" dirty="0">
              <a:cs typeface="+mn-ea"/>
              <a:sym typeface="+mn-lt"/>
            </a:endParaRPr>
          </a:p>
        </p:txBody>
      </p:sp>
      <p:sp>
        <p:nvSpPr>
          <p:cNvPr id="9" name="矩形 8">
            <a:extLst>
              <a:ext uri="{FF2B5EF4-FFF2-40B4-BE49-F238E27FC236}">
                <a16:creationId xmlns:a16="http://schemas.microsoft.com/office/drawing/2014/main" id="{800D7A6E-5658-4CA6-B7E7-505103779B6C}"/>
              </a:ext>
            </a:extLst>
          </p:cNvPr>
          <p:cNvSpPr/>
          <p:nvPr/>
        </p:nvSpPr>
        <p:spPr>
          <a:xfrm>
            <a:off x="7903552" y="1566232"/>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îŝḻíďê">
            <a:extLst>
              <a:ext uri="{FF2B5EF4-FFF2-40B4-BE49-F238E27FC236}">
                <a16:creationId xmlns:a16="http://schemas.microsoft.com/office/drawing/2014/main" id="{11622FC5-9903-47DA-8428-A562B50FB5BD}"/>
              </a:ext>
            </a:extLst>
          </p:cNvPr>
          <p:cNvSpPr txBox="1"/>
          <p:nvPr/>
        </p:nvSpPr>
        <p:spPr>
          <a:xfrm flipH="1">
            <a:off x="1063542" y="3246772"/>
            <a:ext cx="2829961" cy="2205337"/>
          </a:xfrm>
          <a:prstGeom prst="rect">
            <a:avLst/>
          </a:prstGeom>
          <a:noFill/>
          <a:scene3d>
            <a:camera prst="perspectiveLeft">
              <a:rot lat="0" lon="0" rev="0"/>
            </a:camera>
            <a:lightRig rig="threePt" dir="t"/>
          </a:scene3d>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阐述小标题观点阐述小标题观点阐述小标题观点阐述小标题观点阐述小标题观点阐述你的小标题观点</a:t>
            </a:r>
          </a:p>
        </p:txBody>
      </p:sp>
      <p:sp>
        <p:nvSpPr>
          <p:cNvPr id="13" name="iṥ1íďe">
            <a:extLst>
              <a:ext uri="{FF2B5EF4-FFF2-40B4-BE49-F238E27FC236}">
                <a16:creationId xmlns:a16="http://schemas.microsoft.com/office/drawing/2014/main" id="{98947B98-9BE7-410B-8F38-9B1619698769}"/>
              </a:ext>
            </a:extLst>
          </p:cNvPr>
          <p:cNvSpPr/>
          <p:nvPr/>
        </p:nvSpPr>
        <p:spPr>
          <a:xfrm flipH="1">
            <a:off x="1333737" y="2635909"/>
            <a:ext cx="2289573" cy="560065"/>
          </a:xfrm>
          <a:prstGeom prst="rect">
            <a:avLst/>
          </a:prstGeom>
          <a:scene3d>
            <a:camera prst="perspectiveLeft">
              <a:rot lat="0" lon="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小标题</a:t>
            </a:r>
          </a:p>
        </p:txBody>
      </p:sp>
      <p:sp>
        <p:nvSpPr>
          <p:cNvPr id="22" name="light-bulb_62830">
            <a:extLst>
              <a:ext uri="{FF2B5EF4-FFF2-40B4-BE49-F238E27FC236}">
                <a16:creationId xmlns:a16="http://schemas.microsoft.com/office/drawing/2014/main" id="{C036B83C-BCF9-419B-94CE-0B74C3D65416}"/>
              </a:ext>
            </a:extLst>
          </p:cNvPr>
          <p:cNvSpPr>
            <a:spLocks noChangeAspect="1"/>
          </p:cNvSpPr>
          <p:nvPr/>
        </p:nvSpPr>
        <p:spPr bwMode="auto">
          <a:xfrm>
            <a:off x="5846397" y="2134186"/>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accent2"/>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5" name="îŝḻíďê">
            <a:extLst>
              <a:ext uri="{FF2B5EF4-FFF2-40B4-BE49-F238E27FC236}">
                <a16:creationId xmlns:a16="http://schemas.microsoft.com/office/drawing/2014/main" id="{2949AA11-FB0A-4158-92A2-FBF136AB97FD}"/>
              </a:ext>
            </a:extLst>
          </p:cNvPr>
          <p:cNvSpPr txBox="1"/>
          <p:nvPr/>
        </p:nvSpPr>
        <p:spPr>
          <a:xfrm flipH="1">
            <a:off x="4683497" y="3195973"/>
            <a:ext cx="2829961" cy="2256136"/>
          </a:xfrm>
          <a:prstGeom prst="rect">
            <a:avLst/>
          </a:prstGeom>
          <a:noFill/>
          <a:scene3d>
            <a:camera prst="perspectiveRight">
              <a:rot lat="0" lon="21594000" rev="0"/>
            </a:camera>
            <a:lightRig rig="threePt" dir="t"/>
          </a:scene3d>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阐述小标题观点阐述小标题观点阐述小标题观点阐述小标题观点阐述小标题观点阐述你的小标题观点</a:t>
            </a:r>
          </a:p>
        </p:txBody>
      </p:sp>
      <p:sp>
        <p:nvSpPr>
          <p:cNvPr id="26" name="iṥ1íďe">
            <a:extLst>
              <a:ext uri="{FF2B5EF4-FFF2-40B4-BE49-F238E27FC236}">
                <a16:creationId xmlns:a16="http://schemas.microsoft.com/office/drawing/2014/main" id="{DF2E416E-5FB3-44EE-A40B-994D10E712D6}"/>
              </a:ext>
            </a:extLst>
          </p:cNvPr>
          <p:cNvSpPr/>
          <p:nvPr/>
        </p:nvSpPr>
        <p:spPr>
          <a:xfrm flipH="1">
            <a:off x="4953692" y="2585109"/>
            <a:ext cx="2289573" cy="560065"/>
          </a:xfrm>
          <a:prstGeom prst="rect">
            <a:avLst/>
          </a:prstGeom>
          <a:scene3d>
            <a:camera prst="perspectiveRight">
              <a:rot lat="0" lon="2159400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小标题</a:t>
            </a:r>
          </a:p>
        </p:txBody>
      </p:sp>
      <p:sp>
        <p:nvSpPr>
          <p:cNvPr id="20" name="have-an-idea_65779">
            <a:extLst>
              <a:ext uri="{FF2B5EF4-FFF2-40B4-BE49-F238E27FC236}">
                <a16:creationId xmlns:a16="http://schemas.microsoft.com/office/drawing/2014/main" id="{0EB2D7DF-F48A-46A0-852E-13EC9DAFB3E8}"/>
              </a:ext>
            </a:extLst>
          </p:cNvPr>
          <p:cNvSpPr>
            <a:spLocks noChangeAspect="1"/>
          </p:cNvSpPr>
          <p:nvPr/>
        </p:nvSpPr>
        <p:spPr bwMode="auto">
          <a:xfrm>
            <a:off x="9461057" y="2134186"/>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îŝḻíďê">
            <a:extLst>
              <a:ext uri="{FF2B5EF4-FFF2-40B4-BE49-F238E27FC236}">
                <a16:creationId xmlns:a16="http://schemas.microsoft.com/office/drawing/2014/main" id="{1187C6A5-7C1D-4D35-A1B4-D64DD78B6117}"/>
              </a:ext>
            </a:extLst>
          </p:cNvPr>
          <p:cNvSpPr txBox="1"/>
          <p:nvPr/>
        </p:nvSpPr>
        <p:spPr>
          <a:xfrm flipH="1">
            <a:off x="8288571" y="3195973"/>
            <a:ext cx="2829961" cy="2256136"/>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阐述小标题观点阐述小标题观点阐述小标题观点阐述小标题观点阐述小标题观点阐述你的小标题观点</a:t>
            </a:r>
          </a:p>
        </p:txBody>
      </p:sp>
      <p:sp>
        <p:nvSpPr>
          <p:cNvPr id="29" name="iṥ1íďe">
            <a:extLst>
              <a:ext uri="{FF2B5EF4-FFF2-40B4-BE49-F238E27FC236}">
                <a16:creationId xmlns:a16="http://schemas.microsoft.com/office/drawing/2014/main" id="{7386B669-2A4D-4B32-A109-0E0AF94D4307}"/>
              </a:ext>
            </a:extLst>
          </p:cNvPr>
          <p:cNvSpPr/>
          <p:nvPr/>
        </p:nvSpPr>
        <p:spPr>
          <a:xfrm flipH="1">
            <a:off x="8558766" y="2585109"/>
            <a:ext cx="2289573" cy="56006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小标题</a:t>
            </a:r>
          </a:p>
        </p:txBody>
      </p:sp>
      <p:sp>
        <p:nvSpPr>
          <p:cNvPr id="16" name="矩形 15">
            <a:extLst>
              <a:ext uri="{FF2B5EF4-FFF2-40B4-BE49-F238E27FC236}">
                <a16:creationId xmlns:a16="http://schemas.microsoft.com/office/drawing/2014/main" id="{86A58C04-6E3F-4B05-9362-3A23BD839799}"/>
              </a:ext>
            </a:extLst>
          </p:cNvPr>
          <p:cNvSpPr/>
          <p:nvPr/>
        </p:nvSpPr>
        <p:spPr>
          <a:xfrm>
            <a:off x="4298478" y="1566232"/>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FB7750A0-2941-4391-B7EC-A3F975D79B4C}"/>
              </a:ext>
            </a:extLst>
          </p:cNvPr>
          <p:cNvSpPr/>
          <p:nvPr/>
        </p:nvSpPr>
        <p:spPr>
          <a:xfrm>
            <a:off x="660400" y="1566232"/>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a:extLst>
              <a:ext uri="{FF2B5EF4-FFF2-40B4-BE49-F238E27FC236}">
                <a16:creationId xmlns:a16="http://schemas.microsoft.com/office/drawing/2014/main" id="{F0411D21-84AD-496C-A3FE-B900163C82F3}"/>
              </a:ext>
            </a:extLst>
          </p:cNvPr>
          <p:cNvSpPr>
            <a:spLocks noChangeAspect="1"/>
          </p:cNvSpPr>
          <p:nvPr/>
        </p:nvSpPr>
        <p:spPr bwMode="auto">
          <a:xfrm>
            <a:off x="2226142" y="2134186"/>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2277666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a:extLst>
              <a:ext uri="{FF2B5EF4-FFF2-40B4-BE49-F238E27FC236}">
                <a16:creationId xmlns:a16="http://schemas.microsoft.com/office/drawing/2014/main" id="{69CAE1BE-1D05-4819-A3ED-2BC1305EAD74}"/>
              </a:ext>
            </a:extLst>
          </p:cNvPr>
          <p:cNvSpPr/>
          <p:nvPr/>
        </p:nvSpPr>
        <p:spPr>
          <a:xfrm>
            <a:off x="1116231" y="1500646"/>
            <a:ext cx="9963540" cy="1480428"/>
          </a:xfrm>
          <a:prstGeom prst="roundRect">
            <a:avLst>
              <a:gd name="adj" fmla="val 6232"/>
            </a:avLst>
          </a:prstGeom>
          <a:solidFill>
            <a:schemeClr val="bg1"/>
          </a:solidFill>
          <a:ln>
            <a:noFill/>
          </a:ln>
          <a:effectLst>
            <a:outerShdw blurRad="127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AE7AFFC8-26FD-4B79-AF2A-984A78B4B38C}"/>
              </a:ext>
            </a:extLst>
          </p:cNvPr>
          <p:cNvSpPr/>
          <p:nvPr/>
        </p:nvSpPr>
        <p:spPr>
          <a:xfrm>
            <a:off x="947738" y="1211205"/>
            <a:ext cx="10296525" cy="1580192"/>
          </a:xfrm>
          <a:prstGeom prst="roundRect">
            <a:avLst>
              <a:gd name="adj" fmla="val 6232"/>
            </a:avLst>
          </a:prstGeom>
          <a:solidFill>
            <a:schemeClr val="bg1"/>
          </a:solidFill>
          <a:ln>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a:extLst>
              <a:ext uri="{FF2B5EF4-FFF2-40B4-BE49-F238E27FC236}">
                <a16:creationId xmlns:a16="http://schemas.microsoft.com/office/drawing/2014/main" id="{6762E0ED-7A18-4BC3-A99C-70428BE09589}"/>
              </a:ext>
            </a:extLst>
          </p:cNvPr>
          <p:cNvSpPr>
            <a:spLocks noGrp="1"/>
          </p:cNvSpPr>
          <p:nvPr>
            <p:ph type="title"/>
          </p:nvPr>
        </p:nvSpPr>
        <p:spPr/>
        <p:txBody>
          <a:bodyPr/>
          <a:lstStyle/>
          <a:p>
            <a:r>
              <a:rPr lang="zh-CN" altLang="en-US" dirty="0">
                <a:sym typeface="+mn-lt"/>
              </a:rPr>
              <a:t>这页可以展示</a:t>
            </a:r>
            <a:r>
              <a:rPr lang="en-US" altLang="zh-CN" dirty="0">
                <a:sym typeface="+mn-lt"/>
              </a:rPr>
              <a:t>4</a:t>
            </a:r>
            <a:r>
              <a:rPr lang="zh-CN" altLang="en-US" dirty="0">
                <a:sym typeface="+mn-lt"/>
              </a:rPr>
              <a:t>个并列</a:t>
            </a:r>
            <a:r>
              <a:rPr lang="en-US" altLang="zh-CN" dirty="0">
                <a:sym typeface="+mn-lt"/>
              </a:rPr>
              <a:t>/</a:t>
            </a:r>
            <a:r>
              <a:rPr lang="zh-CN" altLang="en-US" dirty="0">
                <a:sym typeface="+mn-lt"/>
              </a:rPr>
              <a:t>流程项</a:t>
            </a:r>
          </a:p>
        </p:txBody>
      </p:sp>
      <p:sp>
        <p:nvSpPr>
          <p:cNvPr id="5" name="灯片编号占位符 4">
            <a:extLst>
              <a:ext uri="{FF2B5EF4-FFF2-40B4-BE49-F238E27FC236}">
                <a16:creationId xmlns:a16="http://schemas.microsoft.com/office/drawing/2014/main" id="{51EBA2B9-BEDD-46AE-A57A-A7253CB91353}"/>
              </a:ext>
            </a:extLst>
          </p:cNvPr>
          <p:cNvSpPr>
            <a:spLocks noGrp="1"/>
          </p:cNvSpPr>
          <p:nvPr>
            <p:ph type="sldNum" sz="quarter" idx="12"/>
          </p:nvPr>
        </p:nvSpPr>
        <p:spPr/>
        <p:txBody>
          <a:bodyPr/>
          <a:lstStyle/>
          <a:p>
            <a:fld id="{2515AB8F-1C56-49E9-90C8-78D22B0C1B97}" type="slidenum">
              <a:rPr lang="zh-CN" altLang="en-US" smtClean="0">
                <a:sym typeface="+mn-lt"/>
              </a:rPr>
              <a:pPr/>
              <a:t>22</a:t>
            </a:fld>
            <a:endParaRPr lang="zh-CN" altLang="en-US">
              <a:sym typeface="+mn-lt"/>
            </a:endParaRPr>
          </a:p>
        </p:txBody>
      </p:sp>
      <p:grpSp>
        <p:nvGrpSpPr>
          <p:cNvPr id="32" name="组合 31">
            <a:extLst>
              <a:ext uri="{FF2B5EF4-FFF2-40B4-BE49-F238E27FC236}">
                <a16:creationId xmlns:a16="http://schemas.microsoft.com/office/drawing/2014/main" id="{F263F1E5-02E1-4F25-875C-7635C7DCA5BE}"/>
              </a:ext>
            </a:extLst>
          </p:cNvPr>
          <p:cNvGrpSpPr/>
          <p:nvPr/>
        </p:nvGrpSpPr>
        <p:grpSpPr>
          <a:xfrm>
            <a:off x="1007299" y="4093499"/>
            <a:ext cx="2152654" cy="1568588"/>
            <a:chOff x="660400" y="1359811"/>
            <a:chExt cx="3301581" cy="1568588"/>
          </a:xfrm>
        </p:grpSpPr>
        <p:sp>
          <p:nvSpPr>
            <p:cNvPr id="33" name="íś1ïḍé">
              <a:extLst>
                <a:ext uri="{FF2B5EF4-FFF2-40B4-BE49-F238E27FC236}">
                  <a16:creationId xmlns:a16="http://schemas.microsoft.com/office/drawing/2014/main" id="{3CFDCFF2-06AA-4175-A13E-DBC09E4FF1AC}"/>
                </a:ext>
              </a:extLst>
            </p:cNvPr>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7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小标题</a:t>
              </a:r>
              <a:endParaRPr kumimoji="0" lang="en-US" altLang="zh-CN" sz="2400" b="1" i="0" u="none" strike="noStrike" kern="1200" cap="none" spc="0" normalizeH="0" baseline="0" noProof="0" dirty="0">
                <a:ln>
                  <a:noFill/>
                </a:ln>
                <a:solidFill>
                  <a:srgbClr val="000000"/>
                </a:solidFill>
                <a:effectLst/>
                <a:uLnTx/>
                <a:uFillTx/>
                <a:cs typeface="+mn-ea"/>
                <a:sym typeface="+mn-lt"/>
              </a:endParaRPr>
            </a:p>
          </p:txBody>
        </p:sp>
        <p:sp>
          <p:nvSpPr>
            <p:cNvPr id="34" name="íŝļiḓè">
              <a:extLst>
                <a:ext uri="{FF2B5EF4-FFF2-40B4-BE49-F238E27FC236}">
                  <a16:creationId xmlns:a16="http://schemas.microsoft.com/office/drawing/2014/main" id="{7DD071D8-28C2-456B-AFEB-1D84400732C1}"/>
                </a:ext>
              </a:extLst>
            </p:cNvPr>
            <p:cNvSpPr/>
            <p:nvPr/>
          </p:nvSpPr>
          <p:spPr bwMode="auto">
            <a:xfrm>
              <a:off x="827470" y="1785794"/>
              <a:ext cx="2968683" cy="114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请输入你</a:t>
              </a:r>
              <a:r>
                <a:rPr lang="zh-CN" altLang="en-US" dirty="0">
                  <a:solidFill>
                    <a:srgbClr val="000000"/>
                  </a:solidFill>
                  <a:cs typeface="+mn-ea"/>
                  <a:sym typeface="+mn-lt"/>
                </a:rPr>
                <a:t>的内容请输入你的内容</a:t>
              </a:r>
              <a:endParaRPr kumimoji="0" lang="en-US" altLang="zh-CN" b="0" i="0" u="none" strike="noStrike" kern="1200" cap="none" spc="0" normalizeH="0" baseline="0" noProof="0" dirty="0">
                <a:ln>
                  <a:noFill/>
                </a:ln>
                <a:solidFill>
                  <a:srgbClr val="000000"/>
                </a:solidFill>
                <a:effectLst/>
                <a:uLnTx/>
                <a:uFillTx/>
                <a:cs typeface="+mn-ea"/>
                <a:sym typeface="+mn-lt"/>
              </a:endParaRPr>
            </a:p>
          </p:txBody>
        </p:sp>
      </p:grpSp>
      <p:grpSp>
        <p:nvGrpSpPr>
          <p:cNvPr id="3" name="组合 2">
            <a:extLst>
              <a:ext uri="{FF2B5EF4-FFF2-40B4-BE49-F238E27FC236}">
                <a16:creationId xmlns:a16="http://schemas.microsoft.com/office/drawing/2014/main" id="{5412B9D4-F91F-4D53-82B9-C591DB9D096E}"/>
              </a:ext>
            </a:extLst>
          </p:cNvPr>
          <p:cNvGrpSpPr/>
          <p:nvPr/>
        </p:nvGrpSpPr>
        <p:grpSpPr>
          <a:xfrm>
            <a:off x="3666806" y="4800876"/>
            <a:ext cx="2152654" cy="1569444"/>
            <a:chOff x="3506786" y="4666256"/>
            <a:chExt cx="2152654" cy="1569444"/>
          </a:xfrm>
        </p:grpSpPr>
        <p:sp>
          <p:nvSpPr>
            <p:cNvPr id="36" name="íś1ïḍé">
              <a:extLst>
                <a:ext uri="{FF2B5EF4-FFF2-40B4-BE49-F238E27FC236}">
                  <a16:creationId xmlns:a16="http://schemas.microsoft.com/office/drawing/2014/main" id="{02ADA2D6-C421-46AE-8A9E-8F47D12094A8}"/>
                </a:ext>
              </a:extLst>
            </p:cNvPr>
            <p:cNvSpPr txBox="1"/>
            <p:nvPr/>
          </p:nvSpPr>
          <p:spPr bwMode="auto">
            <a:xfrm>
              <a:off x="3506786" y="4666256"/>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7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小标题</a:t>
              </a:r>
              <a:endParaRPr kumimoji="0" lang="en-US" altLang="zh-CN" sz="2400" b="1" i="0" u="none" strike="noStrike" kern="1200" cap="none" spc="0" normalizeH="0" baseline="0" noProof="0" dirty="0">
                <a:ln>
                  <a:noFill/>
                </a:ln>
                <a:solidFill>
                  <a:srgbClr val="000000"/>
                </a:solidFill>
                <a:effectLst/>
                <a:uLnTx/>
                <a:uFillTx/>
                <a:cs typeface="+mn-ea"/>
                <a:sym typeface="+mn-lt"/>
              </a:endParaRPr>
            </a:p>
          </p:txBody>
        </p:sp>
        <p:sp>
          <p:nvSpPr>
            <p:cNvPr id="37" name="íŝļiḓè">
              <a:extLst>
                <a:ext uri="{FF2B5EF4-FFF2-40B4-BE49-F238E27FC236}">
                  <a16:creationId xmlns:a16="http://schemas.microsoft.com/office/drawing/2014/main" id="{351C1976-723B-4CD9-A5DA-017F3118DE2B}"/>
                </a:ext>
              </a:extLst>
            </p:cNvPr>
            <p:cNvSpPr/>
            <p:nvPr/>
          </p:nvSpPr>
          <p:spPr bwMode="auto">
            <a:xfrm>
              <a:off x="3584602" y="5093095"/>
              <a:ext cx="1935602" cy="114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请输入你</a:t>
              </a:r>
              <a:r>
                <a:rPr lang="zh-CN" altLang="en-US" dirty="0">
                  <a:solidFill>
                    <a:srgbClr val="000000"/>
                  </a:solidFill>
                  <a:cs typeface="+mn-ea"/>
                  <a:sym typeface="+mn-lt"/>
                </a:rPr>
                <a:t>的内容请输入你的内容</a:t>
              </a:r>
              <a:endParaRPr kumimoji="0" lang="en-US" altLang="zh-CN" b="0" i="0" u="none" strike="noStrike" kern="1200" cap="none" spc="0" normalizeH="0" baseline="0" noProof="0" dirty="0">
                <a:ln>
                  <a:noFill/>
                </a:ln>
                <a:solidFill>
                  <a:srgbClr val="000000"/>
                </a:solidFill>
                <a:effectLst/>
                <a:uLnTx/>
                <a:uFillTx/>
                <a:cs typeface="+mn-ea"/>
                <a:sym typeface="+mn-lt"/>
              </a:endParaRPr>
            </a:p>
          </p:txBody>
        </p:sp>
      </p:grpSp>
      <p:grpSp>
        <p:nvGrpSpPr>
          <p:cNvPr id="38" name="组合 37">
            <a:extLst>
              <a:ext uri="{FF2B5EF4-FFF2-40B4-BE49-F238E27FC236}">
                <a16:creationId xmlns:a16="http://schemas.microsoft.com/office/drawing/2014/main" id="{AD7858AC-8BD3-4B83-95C2-773B3D41AB92}"/>
              </a:ext>
            </a:extLst>
          </p:cNvPr>
          <p:cNvGrpSpPr/>
          <p:nvPr/>
        </p:nvGrpSpPr>
        <p:grpSpPr>
          <a:xfrm>
            <a:off x="6362229" y="4093499"/>
            <a:ext cx="2152654" cy="1569444"/>
            <a:chOff x="660400" y="1359811"/>
            <a:chExt cx="3301581" cy="1569444"/>
          </a:xfrm>
        </p:grpSpPr>
        <p:sp>
          <p:nvSpPr>
            <p:cNvPr id="39" name="íś1ïḍé">
              <a:extLst>
                <a:ext uri="{FF2B5EF4-FFF2-40B4-BE49-F238E27FC236}">
                  <a16:creationId xmlns:a16="http://schemas.microsoft.com/office/drawing/2014/main" id="{DF8FA462-03A4-476A-AB5B-149E834A0799}"/>
                </a:ext>
              </a:extLst>
            </p:cNvPr>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7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小标题</a:t>
              </a:r>
              <a:endParaRPr kumimoji="0" lang="en-US" altLang="zh-CN" sz="2400" b="1" i="0" u="none" strike="noStrike" kern="1200" cap="none" spc="0" normalizeH="0" baseline="0" noProof="0" dirty="0">
                <a:ln>
                  <a:noFill/>
                </a:ln>
                <a:solidFill>
                  <a:srgbClr val="000000"/>
                </a:solidFill>
                <a:effectLst/>
                <a:uLnTx/>
                <a:uFillTx/>
                <a:cs typeface="+mn-ea"/>
                <a:sym typeface="+mn-lt"/>
              </a:endParaRPr>
            </a:p>
          </p:txBody>
        </p:sp>
        <p:sp>
          <p:nvSpPr>
            <p:cNvPr id="40" name="íŝļiḓè">
              <a:extLst>
                <a:ext uri="{FF2B5EF4-FFF2-40B4-BE49-F238E27FC236}">
                  <a16:creationId xmlns:a16="http://schemas.microsoft.com/office/drawing/2014/main" id="{68969E6E-2439-4109-8AEC-B9C70C7E7BA6}"/>
                </a:ext>
              </a:extLst>
            </p:cNvPr>
            <p:cNvSpPr/>
            <p:nvPr/>
          </p:nvSpPr>
          <p:spPr bwMode="auto">
            <a:xfrm>
              <a:off x="818694" y="1786650"/>
              <a:ext cx="2968683" cy="114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请输入你</a:t>
              </a:r>
              <a:r>
                <a:rPr lang="zh-CN" altLang="en-US" dirty="0">
                  <a:solidFill>
                    <a:srgbClr val="000000"/>
                  </a:solidFill>
                  <a:cs typeface="+mn-ea"/>
                  <a:sym typeface="+mn-lt"/>
                </a:rPr>
                <a:t>的内容请输入你的内容</a:t>
              </a:r>
              <a:endParaRPr lang="en-US" altLang="zh-CN" dirty="0">
                <a:solidFill>
                  <a:srgbClr val="000000"/>
                </a:solidFill>
                <a:cs typeface="+mn-ea"/>
                <a:sym typeface="+mn-lt"/>
              </a:endParaRPr>
            </a:p>
          </p:txBody>
        </p:sp>
      </p:grpSp>
      <p:sp>
        <p:nvSpPr>
          <p:cNvPr id="42" name="íś1ïḍé">
            <a:extLst>
              <a:ext uri="{FF2B5EF4-FFF2-40B4-BE49-F238E27FC236}">
                <a16:creationId xmlns:a16="http://schemas.microsoft.com/office/drawing/2014/main" id="{CA22FEBC-9B40-41D8-83B1-9852059CD2CF}"/>
              </a:ext>
            </a:extLst>
          </p:cNvPr>
          <p:cNvSpPr txBox="1"/>
          <p:nvPr/>
        </p:nvSpPr>
        <p:spPr bwMode="auto">
          <a:xfrm>
            <a:off x="9041490" y="4800877"/>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7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小标题</a:t>
            </a:r>
            <a:endParaRPr kumimoji="0" lang="en-US" altLang="zh-CN" sz="2400" b="1" i="0" u="none" strike="noStrike" kern="1200" cap="none" spc="0" normalizeH="0" baseline="0" noProof="0" dirty="0">
              <a:ln>
                <a:noFill/>
              </a:ln>
              <a:solidFill>
                <a:srgbClr val="000000"/>
              </a:solidFill>
              <a:effectLst/>
              <a:uLnTx/>
              <a:uFillTx/>
              <a:cs typeface="+mn-ea"/>
              <a:sym typeface="+mn-lt"/>
            </a:endParaRPr>
          </a:p>
        </p:txBody>
      </p:sp>
      <p:grpSp>
        <p:nvGrpSpPr>
          <p:cNvPr id="16" name="组合 15">
            <a:extLst>
              <a:ext uri="{FF2B5EF4-FFF2-40B4-BE49-F238E27FC236}">
                <a16:creationId xmlns:a16="http://schemas.microsoft.com/office/drawing/2014/main" id="{4FFCA56E-7D34-4085-8F90-F99D40466A41}"/>
              </a:ext>
            </a:extLst>
          </p:cNvPr>
          <p:cNvGrpSpPr/>
          <p:nvPr/>
        </p:nvGrpSpPr>
        <p:grpSpPr>
          <a:xfrm>
            <a:off x="7028455" y="3198115"/>
            <a:ext cx="822599" cy="822598"/>
            <a:chOff x="7202905" y="3063495"/>
            <a:chExt cx="822599" cy="822598"/>
          </a:xfrm>
        </p:grpSpPr>
        <p:sp>
          <p:nvSpPr>
            <p:cNvPr id="17" name="ïṡḻídé">
              <a:extLst>
                <a:ext uri="{FF2B5EF4-FFF2-40B4-BE49-F238E27FC236}">
                  <a16:creationId xmlns:a16="http://schemas.microsoft.com/office/drawing/2014/main" id="{F0AC6C65-28DD-4EA9-974B-4EAFF30DE597}"/>
                </a:ext>
              </a:extLst>
            </p:cNvPr>
            <p:cNvSpPr/>
            <p:nvPr/>
          </p:nvSpPr>
          <p:spPr>
            <a:xfrm>
              <a:off x="7202905" y="3063495"/>
              <a:ext cx="822599" cy="822598"/>
            </a:xfrm>
            <a:prstGeom prst="ellipse">
              <a:avLst/>
            </a:prstGeom>
            <a:solidFill>
              <a:schemeClr val="accent2"/>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5" name="íṣ1îḋê">
              <a:extLst>
                <a:ext uri="{FF2B5EF4-FFF2-40B4-BE49-F238E27FC236}">
                  <a16:creationId xmlns:a16="http://schemas.microsoft.com/office/drawing/2014/main" id="{53758D6D-9A9C-4ECC-9B26-D138FB3C2891}"/>
                </a:ext>
              </a:extLst>
            </p:cNvPr>
            <p:cNvSpPr/>
            <p:nvPr/>
          </p:nvSpPr>
          <p:spPr>
            <a:xfrm>
              <a:off x="7396502" y="3260587"/>
              <a:ext cx="435404" cy="428414"/>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grpSp>
      <p:grpSp>
        <p:nvGrpSpPr>
          <p:cNvPr id="13" name="组合 12">
            <a:extLst>
              <a:ext uri="{FF2B5EF4-FFF2-40B4-BE49-F238E27FC236}">
                <a16:creationId xmlns:a16="http://schemas.microsoft.com/office/drawing/2014/main" id="{F8F7B5D6-B147-47F7-AD63-BB7F2B429C01}"/>
              </a:ext>
            </a:extLst>
          </p:cNvPr>
          <p:cNvGrpSpPr/>
          <p:nvPr/>
        </p:nvGrpSpPr>
        <p:grpSpPr>
          <a:xfrm>
            <a:off x="4350391" y="3916032"/>
            <a:ext cx="822599" cy="822598"/>
            <a:chOff x="4184116" y="3781412"/>
            <a:chExt cx="822599" cy="822598"/>
          </a:xfrm>
        </p:grpSpPr>
        <p:sp>
          <p:nvSpPr>
            <p:cNvPr id="15" name="i$ḷïḋé">
              <a:extLst>
                <a:ext uri="{FF2B5EF4-FFF2-40B4-BE49-F238E27FC236}">
                  <a16:creationId xmlns:a16="http://schemas.microsoft.com/office/drawing/2014/main" id="{36FBF5F8-455B-4334-83AF-340EEAA6FEC0}"/>
                </a:ext>
              </a:extLst>
            </p:cNvPr>
            <p:cNvSpPr/>
            <p:nvPr/>
          </p:nvSpPr>
          <p:spPr>
            <a:xfrm>
              <a:off x="4184116" y="3781412"/>
              <a:ext cx="822599" cy="822598"/>
            </a:xfrm>
            <a:prstGeom prst="ellipse">
              <a:avLst/>
            </a:prstGeom>
            <a:solidFill>
              <a:schemeClr val="accent3"/>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4" name="i$liďê">
              <a:extLst>
                <a:ext uri="{FF2B5EF4-FFF2-40B4-BE49-F238E27FC236}">
                  <a16:creationId xmlns:a16="http://schemas.microsoft.com/office/drawing/2014/main" id="{EB17FA79-3543-4EE5-BD7E-A1BD0FE399C0}"/>
                </a:ext>
              </a:extLst>
            </p:cNvPr>
            <p:cNvSpPr>
              <a:spLocks noChangeAspect="1"/>
            </p:cNvSpPr>
            <p:nvPr/>
          </p:nvSpPr>
          <p:spPr>
            <a:xfrm>
              <a:off x="4366184" y="3922711"/>
              <a:ext cx="458463" cy="540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30000"/>
                </a:lnSpc>
                <a:spcBef>
                  <a:spcPct val="0"/>
                </a:spcBef>
                <a:spcAft>
                  <a:spcPct val="0"/>
                </a:spcAft>
              </a:pPr>
              <a:endParaRPr lang="en-US" sz="2200" kern="1200">
                <a:cs typeface="+mn-ea"/>
                <a:sym typeface="+mn-lt"/>
              </a:endParaRPr>
            </a:p>
          </p:txBody>
        </p:sp>
      </p:grpSp>
      <p:grpSp>
        <p:nvGrpSpPr>
          <p:cNvPr id="14" name="组合 13">
            <a:extLst>
              <a:ext uri="{FF2B5EF4-FFF2-40B4-BE49-F238E27FC236}">
                <a16:creationId xmlns:a16="http://schemas.microsoft.com/office/drawing/2014/main" id="{A1A7D629-11BE-4657-B678-F1ABB221DD8C}"/>
              </a:ext>
            </a:extLst>
          </p:cNvPr>
          <p:cNvGrpSpPr/>
          <p:nvPr/>
        </p:nvGrpSpPr>
        <p:grpSpPr>
          <a:xfrm>
            <a:off x="1672327" y="3198115"/>
            <a:ext cx="822599" cy="822598"/>
            <a:chOff x="1672327" y="3063495"/>
            <a:chExt cx="822599" cy="822598"/>
          </a:xfrm>
        </p:grpSpPr>
        <p:sp>
          <p:nvSpPr>
            <p:cNvPr id="21" name="ïṧľíḑè">
              <a:extLst>
                <a:ext uri="{FF2B5EF4-FFF2-40B4-BE49-F238E27FC236}">
                  <a16:creationId xmlns:a16="http://schemas.microsoft.com/office/drawing/2014/main" id="{ADDBAFC2-7A5F-421F-B3D4-828B7424B4DC}"/>
                </a:ext>
              </a:extLst>
            </p:cNvPr>
            <p:cNvSpPr/>
            <p:nvPr/>
          </p:nvSpPr>
          <p:spPr>
            <a:xfrm>
              <a:off x="1672327" y="3063495"/>
              <a:ext cx="822599" cy="822598"/>
            </a:xfrm>
            <a:prstGeom prst="ellipse">
              <a:avLst/>
            </a:prstGeom>
            <a:solidFill>
              <a:schemeClr val="accent2"/>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8" name="íṣ1íḋê">
              <a:extLst>
                <a:ext uri="{FF2B5EF4-FFF2-40B4-BE49-F238E27FC236}">
                  <a16:creationId xmlns:a16="http://schemas.microsoft.com/office/drawing/2014/main" id="{A8FDBA86-DCB8-481A-92CA-FEAA820FD847}"/>
                </a:ext>
              </a:extLst>
            </p:cNvPr>
            <p:cNvSpPr/>
            <p:nvPr/>
          </p:nvSpPr>
          <p:spPr>
            <a:xfrm>
              <a:off x="1860373" y="3272786"/>
              <a:ext cx="446506" cy="404016"/>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grpSp>
      <p:sp>
        <p:nvSpPr>
          <p:cNvPr id="43" name="íŝļiḓè">
            <a:extLst>
              <a:ext uri="{FF2B5EF4-FFF2-40B4-BE49-F238E27FC236}">
                <a16:creationId xmlns:a16="http://schemas.microsoft.com/office/drawing/2014/main" id="{47AD4E8E-17B1-446F-B70A-67EF91DE551B}"/>
              </a:ext>
            </a:extLst>
          </p:cNvPr>
          <p:cNvSpPr/>
          <p:nvPr/>
        </p:nvSpPr>
        <p:spPr bwMode="auto">
          <a:xfrm>
            <a:off x="9144169" y="5227716"/>
            <a:ext cx="1935602" cy="114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请输入你</a:t>
            </a:r>
            <a:r>
              <a:rPr lang="zh-CN" altLang="en-US" dirty="0">
                <a:solidFill>
                  <a:srgbClr val="000000"/>
                </a:solidFill>
                <a:cs typeface="+mn-ea"/>
                <a:sym typeface="+mn-lt"/>
              </a:rPr>
              <a:t>的内容请输入你的内容</a:t>
            </a:r>
            <a:endParaRPr kumimoji="0" lang="en-US" altLang="zh-CN" b="0" i="0" u="none" strike="noStrike" kern="1200" cap="none" spc="0" normalizeH="0" baseline="0" noProof="0" dirty="0">
              <a:ln>
                <a:noFill/>
              </a:ln>
              <a:solidFill>
                <a:srgbClr val="000000"/>
              </a:solidFill>
              <a:effectLst/>
              <a:uLnTx/>
              <a:uFillTx/>
              <a:cs typeface="+mn-ea"/>
              <a:sym typeface="+mn-lt"/>
            </a:endParaRPr>
          </a:p>
        </p:txBody>
      </p:sp>
      <p:grpSp>
        <p:nvGrpSpPr>
          <p:cNvPr id="4" name="组合 3">
            <a:extLst>
              <a:ext uri="{FF2B5EF4-FFF2-40B4-BE49-F238E27FC236}">
                <a16:creationId xmlns:a16="http://schemas.microsoft.com/office/drawing/2014/main" id="{B891C958-4F90-4947-8A34-4A5F7CB3248A}"/>
              </a:ext>
            </a:extLst>
          </p:cNvPr>
          <p:cNvGrpSpPr/>
          <p:nvPr/>
        </p:nvGrpSpPr>
        <p:grpSpPr>
          <a:xfrm>
            <a:off x="9706518" y="3916032"/>
            <a:ext cx="822599" cy="822598"/>
            <a:chOff x="9764010" y="3096941"/>
            <a:chExt cx="822599" cy="822598"/>
          </a:xfrm>
        </p:grpSpPr>
        <p:sp>
          <p:nvSpPr>
            <p:cNvPr id="19" name="îṩ1íḓê">
              <a:extLst>
                <a:ext uri="{FF2B5EF4-FFF2-40B4-BE49-F238E27FC236}">
                  <a16:creationId xmlns:a16="http://schemas.microsoft.com/office/drawing/2014/main" id="{C153FF28-E364-43F4-AC6A-B51D764C76A8}"/>
                </a:ext>
              </a:extLst>
            </p:cNvPr>
            <p:cNvSpPr/>
            <p:nvPr/>
          </p:nvSpPr>
          <p:spPr>
            <a:xfrm>
              <a:off x="9764010" y="3096941"/>
              <a:ext cx="822599" cy="822598"/>
            </a:xfrm>
            <a:prstGeom prst="ellipse">
              <a:avLst/>
            </a:prstGeom>
            <a:solidFill>
              <a:schemeClr val="accent3"/>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26" name="investments-files_73192">
              <a:extLst>
                <a:ext uri="{FF2B5EF4-FFF2-40B4-BE49-F238E27FC236}">
                  <a16:creationId xmlns:a16="http://schemas.microsoft.com/office/drawing/2014/main" id="{2A16B376-1F73-4CCD-B50B-8718CC680D1D}"/>
                </a:ext>
              </a:extLst>
            </p:cNvPr>
            <p:cNvSpPr>
              <a:spLocks noChangeAspect="1"/>
            </p:cNvSpPr>
            <p:nvPr/>
          </p:nvSpPr>
          <p:spPr bwMode="auto">
            <a:xfrm>
              <a:off x="9980271" y="3256240"/>
              <a:ext cx="390076" cy="504000"/>
            </a:xfrm>
            <a:custGeom>
              <a:avLst/>
              <a:gdLst>
                <a:gd name="T0" fmla="*/ 1610 w 1986"/>
                <a:gd name="T1" fmla="*/ 2299 h 2570"/>
                <a:gd name="T2" fmla="*/ 1610 w 1986"/>
                <a:gd name="T3" fmla="*/ 2493 h 2570"/>
                <a:gd name="T4" fmla="*/ 1533 w 1986"/>
                <a:gd name="T5" fmla="*/ 2570 h 2570"/>
                <a:gd name="T6" fmla="*/ 77 w 1986"/>
                <a:gd name="T7" fmla="*/ 2570 h 2570"/>
                <a:gd name="T8" fmla="*/ 0 w 1986"/>
                <a:gd name="T9" fmla="*/ 2493 h 2570"/>
                <a:gd name="T10" fmla="*/ 0 w 1986"/>
                <a:gd name="T11" fmla="*/ 482 h 2570"/>
                <a:gd name="T12" fmla="*/ 77 w 1986"/>
                <a:gd name="T13" fmla="*/ 405 h 2570"/>
                <a:gd name="T14" fmla="*/ 243 w 1986"/>
                <a:gd name="T15" fmla="*/ 405 h 2570"/>
                <a:gd name="T16" fmla="*/ 243 w 1986"/>
                <a:gd name="T17" fmla="*/ 2125 h 2570"/>
                <a:gd name="T18" fmla="*/ 417 w 1986"/>
                <a:gd name="T19" fmla="*/ 2299 h 2570"/>
                <a:gd name="T20" fmla="*/ 1610 w 1986"/>
                <a:gd name="T21" fmla="*/ 2299 h 2570"/>
                <a:gd name="T22" fmla="*/ 1986 w 1986"/>
                <a:gd name="T23" fmla="*/ 40 h 2570"/>
                <a:gd name="T24" fmla="*/ 1986 w 1986"/>
                <a:gd name="T25" fmla="*/ 2125 h 2570"/>
                <a:gd name="T26" fmla="*/ 1946 w 1986"/>
                <a:gd name="T27" fmla="*/ 2166 h 2570"/>
                <a:gd name="T28" fmla="*/ 417 w 1986"/>
                <a:gd name="T29" fmla="*/ 2166 h 2570"/>
                <a:gd name="T30" fmla="*/ 376 w 1986"/>
                <a:gd name="T31" fmla="*/ 2125 h 2570"/>
                <a:gd name="T32" fmla="*/ 376 w 1986"/>
                <a:gd name="T33" fmla="*/ 40 h 2570"/>
                <a:gd name="T34" fmla="*/ 417 w 1986"/>
                <a:gd name="T35" fmla="*/ 0 h 2570"/>
                <a:gd name="T36" fmla="*/ 1946 w 1986"/>
                <a:gd name="T37" fmla="*/ 0 h 2570"/>
                <a:gd name="T38" fmla="*/ 1986 w 1986"/>
                <a:gd name="T39" fmla="*/ 40 h 2570"/>
                <a:gd name="T40" fmla="*/ 1777 w 1986"/>
                <a:gd name="T41" fmla="*/ 1517 h 2570"/>
                <a:gd name="T42" fmla="*/ 1711 w 1986"/>
                <a:gd name="T43" fmla="*/ 1450 h 2570"/>
                <a:gd name="T44" fmla="*/ 652 w 1986"/>
                <a:gd name="T45" fmla="*/ 1450 h 2570"/>
                <a:gd name="T46" fmla="*/ 585 w 1986"/>
                <a:gd name="T47" fmla="*/ 1517 h 2570"/>
                <a:gd name="T48" fmla="*/ 652 w 1986"/>
                <a:gd name="T49" fmla="*/ 1583 h 2570"/>
                <a:gd name="T50" fmla="*/ 1711 w 1986"/>
                <a:gd name="T51" fmla="*/ 1583 h 2570"/>
                <a:gd name="T52" fmla="*/ 1777 w 1986"/>
                <a:gd name="T53" fmla="*/ 1517 h 2570"/>
                <a:gd name="T54" fmla="*/ 1777 w 1986"/>
                <a:gd name="T55" fmla="*/ 1114 h 2570"/>
                <a:gd name="T56" fmla="*/ 1711 w 1986"/>
                <a:gd name="T57" fmla="*/ 1048 h 2570"/>
                <a:gd name="T58" fmla="*/ 652 w 1986"/>
                <a:gd name="T59" fmla="*/ 1048 h 2570"/>
                <a:gd name="T60" fmla="*/ 585 w 1986"/>
                <a:gd name="T61" fmla="*/ 1114 h 2570"/>
                <a:gd name="T62" fmla="*/ 652 w 1986"/>
                <a:gd name="T63" fmla="*/ 1181 h 2570"/>
                <a:gd name="T64" fmla="*/ 1711 w 1986"/>
                <a:gd name="T65" fmla="*/ 1181 h 2570"/>
                <a:gd name="T66" fmla="*/ 1777 w 1986"/>
                <a:gd name="T67" fmla="*/ 1114 h 2570"/>
                <a:gd name="T68" fmla="*/ 1777 w 1986"/>
                <a:gd name="T69" fmla="*/ 712 h 2570"/>
                <a:gd name="T70" fmla="*/ 1711 w 1986"/>
                <a:gd name="T71" fmla="*/ 646 h 2570"/>
                <a:gd name="T72" fmla="*/ 652 w 1986"/>
                <a:gd name="T73" fmla="*/ 646 h 2570"/>
                <a:gd name="T74" fmla="*/ 585 w 1986"/>
                <a:gd name="T75" fmla="*/ 712 h 2570"/>
                <a:gd name="T76" fmla="*/ 652 w 1986"/>
                <a:gd name="T77" fmla="*/ 779 h 2570"/>
                <a:gd name="T78" fmla="*/ 1711 w 1986"/>
                <a:gd name="T79" fmla="*/ 779 h 2570"/>
                <a:gd name="T80" fmla="*/ 1777 w 1986"/>
                <a:gd name="T81" fmla="*/ 712 h 2570"/>
                <a:gd name="T82" fmla="*/ 1777 w 1986"/>
                <a:gd name="T83" fmla="*/ 310 h 2570"/>
                <a:gd name="T84" fmla="*/ 1711 w 1986"/>
                <a:gd name="T85" fmla="*/ 243 h 2570"/>
                <a:gd name="T86" fmla="*/ 652 w 1986"/>
                <a:gd name="T87" fmla="*/ 243 h 2570"/>
                <a:gd name="T88" fmla="*/ 585 w 1986"/>
                <a:gd name="T89" fmla="*/ 310 h 2570"/>
                <a:gd name="T90" fmla="*/ 652 w 1986"/>
                <a:gd name="T91" fmla="*/ 377 h 2570"/>
                <a:gd name="T92" fmla="*/ 1711 w 1986"/>
                <a:gd name="T93" fmla="*/ 377 h 2570"/>
                <a:gd name="T94" fmla="*/ 1777 w 1986"/>
                <a:gd name="T95" fmla="*/ 31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6" h="2570">
                  <a:moveTo>
                    <a:pt x="1610" y="2299"/>
                  </a:moveTo>
                  <a:lnTo>
                    <a:pt x="1610" y="2493"/>
                  </a:lnTo>
                  <a:cubicBezTo>
                    <a:pt x="1610" y="2536"/>
                    <a:pt x="1575" y="2570"/>
                    <a:pt x="1533" y="2570"/>
                  </a:cubicBezTo>
                  <a:lnTo>
                    <a:pt x="77" y="2570"/>
                  </a:lnTo>
                  <a:cubicBezTo>
                    <a:pt x="35" y="2570"/>
                    <a:pt x="0" y="2536"/>
                    <a:pt x="0" y="2493"/>
                  </a:cubicBezTo>
                  <a:lnTo>
                    <a:pt x="0" y="482"/>
                  </a:lnTo>
                  <a:cubicBezTo>
                    <a:pt x="0" y="439"/>
                    <a:pt x="35" y="405"/>
                    <a:pt x="77" y="405"/>
                  </a:cubicBezTo>
                  <a:lnTo>
                    <a:pt x="243" y="405"/>
                  </a:lnTo>
                  <a:lnTo>
                    <a:pt x="243" y="2125"/>
                  </a:lnTo>
                  <a:cubicBezTo>
                    <a:pt x="243" y="2221"/>
                    <a:pt x="321" y="2299"/>
                    <a:pt x="417" y="2299"/>
                  </a:cubicBezTo>
                  <a:lnTo>
                    <a:pt x="1610" y="2299"/>
                  </a:lnTo>
                  <a:close/>
                  <a:moveTo>
                    <a:pt x="1986" y="40"/>
                  </a:moveTo>
                  <a:lnTo>
                    <a:pt x="1986" y="2125"/>
                  </a:lnTo>
                  <a:cubicBezTo>
                    <a:pt x="1986" y="2148"/>
                    <a:pt x="1968" y="2166"/>
                    <a:pt x="1946" y="2166"/>
                  </a:cubicBezTo>
                  <a:lnTo>
                    <a:pt x="417" y="2166"/>
                  </a:lnTo>
                  <a:cubicBezTo>
                    <a:pt x="394" y="2166"/>
                    <a:pt x="376" y="2148"/>
                    <a:pt x="376" y="2125"/>
                  </a:cubicBezTo>
                  <a:lnTo>
                    <a:pt x="376" y="40"/>
                  </a:lnTo>
                  <a:cubicBezTo>
                    <a:pt x="376" y="18"/>
                    <a:pt x="394" y="0"/>
                    <a:pt x="417" y="0"/>
                  </a:cubicBezTo>
                  <a:lnTo>
                    <a:pt x="1946" y="0"/>
                  </a:lnTo>
                  <a:cubicBezTo>
                    <a:pt x="1968" y="0"/>
                    <a:pt x="1986" y="18"/>
                    <a:pt x="1986" y="40"/>
                  </a:cubicBezTo>
                  <a:close/>
                  <a:moveTo>
                    <a:pt x="1777" y="1517"/>
                  </a:moveTo>
                  <a:cubicBezTo>
                    <a:pt x="1777" y="1480"/>
                    <a:pt x="1748" y="1450"/>
                    <a:pt x="1711" y="1450"/>
                  </a:cubicBezTo>
                  <a:lnTo>
                    <a:pt x="652" y="1450"/>
                  </a:lnTo>
                  <a:cubicBezTo>
                    <a:pt x="615" y="1450"/>
                    <a:pt x="585" y="1480"/>
                    <a:pt x="585" y="1517"/>
                  </a:cubicBezTo>
                  <a:cubicBezTo>
                    <a:pt x="585" y="1553"/>
                    <a:pt x="615" y="1583"/>
                    <a:pt x="652" y="1583"/>
                  </a:cubicBezTo>
                  <a:lnTo>
                    <a:pt x="1711" y="1583"/>
                  </a:lnTo>
                  <a:cubicBezTo>
                    <a:pt x="1748" y="1583"/>
                    <a:pt x="1777" y="1553"/>
                    <a:pt x="1777" y="1517"/>
                  </a:cubicBezTo>
                  <a:close/>
                  <a:moveTo>
                    <a:pt x="1777" y="1114"/>
                  </a:moveTo>
                  <a:cubicBezTo>
                    <a:pt x="1777" y="1078"/>
                    <a:pt x="1748" y="1048"/>
                    <a:pt x="1711" y="1048"/>
                  </a:cubicBezTo>
                  <a:lnTo>
                    <a:pt x="652" y="1048"/>
                  </a:lnTo>
                  <a:cubicBezTo>
                    <a:pt x="615" y="1048"/>
                    <a:pt x="585" y="1078"/>
                    <a:pt x="585" y="1114"/>
                  </a:cubicBezTo>
                  <a:cubicBezTo>
                    <a:pt x="585" y="1151"/>
                    <a:pt x="615" y="1181"/>
                    <a:pt x="652" y="1181"/>
                  </a:cubicBezTo>
                  <a:lnTo>
                    <a:pt x="1711" y="1181"/>
                  </a:lnTo>
                  <a:cubicBezTo>
                    <a:pt x="1748" y="1181"/>
                    <a:pt x="1777" y="1151"/>
                    <a:pt x="1777" y="1114"/>
                  </a:cubicBezTo>
                  <a:close/>
                  <a:moveTo>
                    <a:pt x="1777" y="712"/>
                  </a:moveTo>
                  <a:cubicBezTo>
                    <a:pt x="1777" y="675"/>
                    <a:pt x="1748" y="646"/>
                    <a:pt x="1711" y="646"/>
                  </a:cubicBezTo>
                  <a:lnTo>
                    <a:pt x="652" y="646"/>
                  </a:lnTo>
                  <a:cubicBezTo>
                    <a:pt x="615" y="646"/>
                    <a:pt x="585" y="675"/>
                    <a:pt x="585" y="712"/>
                  </a:cubicBezTo>
                  <a:cubicBezTo>
                    <a:pt x="585" y="749"/>
                    <a:pt x="615" y="779"/>
                    <a:pt x="652" y="779"/>
                  </a:cubicBezTo>
                  <a:lnTo>
                    <a:pt x="1711" y="779"/>
                  </a:lnTo>
                  <a:cubicBezTo>
                    <a:pt x="1748" y="779"/>
                    <a:pt x="1777" y="749"/>
                    <a:pt x="1777" y="712"/>
                  </a:cubicBezTo>
                  <a:close/>
                  <a:moveTo>
                    <a:pt x="1777" y="310"/>
                  </a:moveTo>
                  <a:cubicBezTo>
                    <a:pt x="1777" y="273"/>
                    <a:pt x="1748" y="243"/>
                    <a:pt x="1711" y="243"/>
                  </a:cubicBezTo>
                  <a:lnTo>
                    <a:pt x="652" y="243"/>
                  </a:lnTo>
                  <a:cubicBezTo>
                    <a:pt x="615" y="243"/>
                    <a:pt x="585" y="273"/>
                    <a:pt x="585" y="310"/>
                  </a:cubicBezTo>
                  <a:cubicBezTo>
                    <a:pt x="585" y="347"/>
                    <a:pt x="615" y="377"/>
                    <a:pt x="652" y="377"/>
                  </a:cubicBezTo>
                  <a:lnTo>
                    <a:pt x="1711" y="377"/>
                  </a:lnTo>
                  <a:cubicBezTo>
                    <a:pt x="1748" y="377"/>
                    <a:pt x="1777" y="347"/>
                    <a:pt x="1777" y="310"/>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cxnSp>
        <p:nvCxnSpPr>
          <p:cNvPr id="11" name="直接连接符 10">
            <a:extLst>
              <a:ext uri="{FF2B5EF4-FFF2-40B4-BE49-F238E27FC236}">
                <a16:creationId xmlns:a16="http://schemas.microsoft.com/office/drawing/2014/main" id="{98A847D9-C088-41D7-93F8-BE9B1D6A67AD}"/>
              </a:ext>
            </a:extLst>
          </p:cNvPr>
          <p:cNvCxnSpPr/>
          <p:nvPr/>
        </p:nvCxnSpPr>
        <p:spPr>
          <a:xfrm>
            <a:off x="2837374" y="3766820"/>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0F9A2266-6EC3-44AA-9E6A-DD39AFF556C8}"/>
              </a:ext>
            </a:extLst>
          </p:cNvPr>
          <p:cNvCxnSpPr/>
          <p:nvPr/>
        </p:nvCxnSpPr>
        <p:spPr>
          <a:xfrm>
            <a:off x="8198074" y="3777539"/>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FD14455C-AE14-4F30-AA43-E81CBCA30D81}"/>
              </a:ext>
            </a:extLst>
          </p:cNvPr>
          <p:cNvCxnSpPr>
            <a:cxnSpLocks/>
          </p:cNvCxnSpPr>
          <p:nvPr/>
        </p:nvCxnSpPr>
        <p:spPr>
          <a:xfrm flipV="1">
            <a:off x="5515012" y="3787918"/>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6813BCE-414E-47F8-B96A-C399093AC7FE}"/>
              </a:ext>
            </a:extLst>
          </p:cNvPr>
          <p:cNvSpPr txBox="1"/>
          <p:nvPr/>
        </p:nvSpPr>
        <p:spPr>
          <a:xfrm>
            <a:off x="1265482" y="1224970"/>
            <a:ext cx="9661036" cy="1552662"/>
          </a:xfrm>
          <a:prstGeom prst="rect">
            <a:avLst/>
          </a:prstGeom>
          <a:noFill/>
        </p:spPr>
        <p:txBody>
          <a:bodyPr wrap="square" lIns="0" tIns="0" rIns="0" bIns="0" rtlCol="0" anchor="ctr" anchorCtr="0">
            <a:normAutofit/>
          </a:bodyPr>
          <a:lstStyle/>
          <a:p>
            <a:pPr algn="just">
              <a:lnSpc>
                <a:spcPct val="130000"/>
              </a:lnSpc>
            </a:pPr>
            <a:r>
              <a:rPr lang="zh-CN" altLang="en-US" sz="2000" dirty="0">
                <a:cs typeface="+mn-ea"/>
                <a:sym typeface="+mn-lt"/>
              </a:rPr>
              <a:t>该页为纯文本描述，可以是</a:t>
            </a:r>
            <a:r>
              <a:rPr lang="en-US" altLang="zh-CN" sz="2000" dirty="0">
                <a:cs typeface="+mn-ea"/>
                <a:sym typeface="+mn-lt"/>
              </a:rPr>
              <a:t>4</a:t>
            </a:r>
            <a:r>
              <a:rPr lang="zh-CN" altLang="en-US" sz="2000" dirty="0">
                <a:cs typeface="+mn-ea"/>
                <a:sym typeface="+mn-lt"/>
              </a:rPr>
              <a:t>个并列的观点，可以是</a:t>
            </a:r>
            <a:r>
              <a:rPr lang="en-US" altLang="zh-CN" sz="2000" dirty="0">
                <a:cs typeface="+mn-ea"/>
                <a:sym typeface="+mn-lt"/>
              </a:rPr>
              <a:t>4</a:t>
            </a:r>
            <a:r>
              <a:rPr lang="zh-CN" altLang="en-US" sz="2000" dirty="0">
                <a:cs typeface="+mn-ea"/>
                <a:sym typeface="+mn-lt"/>
              </a:rPr>
              <a:t>个依次进行的步骤，也可以用作时间轴。该页为纯文本描述，可以是</a:t>
            </a:r>
            <a:r>
              <a:rPr lang="en-US" altLang="zh-CN" sz="2000" dirty="0">
                <a:cs typeface="+mn-ea"/>
                <a:sym typeface="+mn-lt"/>
              </a:rPr>
              <a:t>4</a:t>
            </a:r>
            <a:r>
              <a:rPr lang="zh-CN" altLang="en-US" sz="2000" dirty="0">
                <a:cs typeface="+mn-ea"/>
                <a:sym typeface="+mn-lt"/>
              </a:rPr>
              <a:t>个并列的观点，可以是</a:t>
            </a:r>
            <a:r>
              <a:rPr lang="en-US" altLang="zh-CN" sz="2000" dirty="0">
                <a:cs typeface="+mn-ea"/>
                <a:sym typeface="+mn-lt"/>
              </a:rPr>
              <a:t>4</a:t>
            </a:r>
            <a:r>
              <a:rPr lang="zh-CN" altLang="en-US" sz="2000" dirty="0">
                <a:cs typeface="+mn-ea"/>
                <a:sym typeface="+mn-lt"/>
              </a:rPr>
              <a:t>个依次进行的步骤，也可以用作时间轴</a:t>
            </a:r>
            <a:endParaRPr lang="en-US" altLang="zh-CN" sz="2000" dirty="0">
              <a:cs typeface="+mn-ea"/>
              <a:sym typeface="+mn-lt"/>
            </a:endParaRPr>
          </a:p>
        </p:txBody>
      </p:sp>
    </p:spTree>
    <p:extLst>
      <p:ext uri="{BB962C8B-B14F-4D97-AF65-F5344CB8AC3E}">
        <p14:creationId xmlns:p14="http://schemas.microsoft.com/office/powerpoint/2010/main" val="229372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C4F88C33-82A4-401F-B548-53FEAC07FE8B}"/>
              </a:ext>
            </a:extLst>
          </p:cNvPr>
          <p:cNvGraphicFramePr>
            <a:graphicFrameLocks noGrp="1"/>
          </p:cNvGraphicFramePr>
          <p:nvPr>
            <p:extLst/>
          </p:nvPr>
        </p:nvGraphicFramePr>
        <p:xfrm>
          <a:off x="1479550" y="2445290"/>
          <a:ext cx="9232900" cy="3345336"/>
        </p:xfrm>
        <a:graphic>
          <a:graphicData uri="http://schemas.openxmlformats.org/drawingml/2006/table">
            <a:tbl>
              <a:tblPr firstRow="1" bandRow="1">
                <a:effectLst>
                  <a:outerShdw blurRad="177800" dist="38100" dir="5400000" algn="t" rotWithShape="0">
                    <a:prstClr val="black">
                      <a:alpha val="40000"/>
                    </a:prstClr>
                  </a:outerShdw>
                </a:effectLst>
              </a:tblPr>
              <a:tblGrid>
                <a:gridCol w="1657350">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gridCol w="2532607">
                  <a:extLst>
                    <a:ext uri="{9D8B030D-6E8A-4147-A177-3AD203B41FA5}">
                      <a16:colId xmlns:a16="http://schemas.microsoft.com/office/drawing/2014/main" val="20002"/>
                    </a:ext>
                  </a:extLst>
                </a:gridCol>
                <a:gridCol w="2693443">
                  <a:extLst>
                    <a:ext uri="{9D8B030D-6E8A-4147-A177-3AD203B41FA5}">
                      <a16:colId xmlns:a16="http://schemas.microsoft.com/office/drawing/2014/main" val="20003"/>
                    </a:ext>
                  </a:extLst>
                </a:gridCol>
              </a:tblGrid>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条目</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参数</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范围</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结果</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1</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1</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1-3</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良</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2</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2</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000" kern="1200" dirty="0">
                          <a:solidFill>
                            <a:schemeClr val="tx1"/>
                          </a:solidFill>
                          <a:latin typeface="+mn-lt"/>
                          <a:ea typeface="+mn-ea"/>
                          <a:cs typeface="+mn-ea"/>
                          <a:sym typeface="+mn-lt"/>
                        </a:rPr>
                        <a:t>1-3</a:t>
                      </a:r>
                      <a:endParaRPr lang="zh-CN" altLang="en-US"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良</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3</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3</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000" kern="1200" dirty="0">
                          <a:solidFill>
                            <a:schemeClr val="tx1"/>
                          </a:solidFill>
                          <a:latin typeface="+mn-lt"/>
                          <a:ea typeface="+mn-ea"/>
                          <a:cs typeface="+mn-ea"/>
                          <a:sym typeface="+mn-lt"/>
                        </a:rPr>
                        <a:t>1-3</a:t>
                      </a:r>
                      <a:endParaRPr lang="zh-CN" altLang="en-US"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中</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b="1" dirty="0">
                          <a:latin typeface="+mn-lt"/>
                          <a:ea typeface="+mn-ea"/>
                          <a:cs typeface="+mn-ea"/>
                          <a:sym typeface="+mn-lt"/>
                        </a:rPr>
                        <a:t>条目</a:t>
                      </a:r>
                      <a:r>
                        <a:rPr lang="en-US" altLang="zh-CN" sz="2000" b="1" dirty="0">
                          <a:latin typeface="+mn-lt"/>
                          <a:ea typeface="+mn-ea"/>
                          <a:cs typeface="+mn-ea"/>
                          <a:sym typeface="+mn-lt"/>
                        </a:rPr>
                        <a:t>4</a:t>
                      </a:r>
                      <a:endParaRPr lang="zh-CN" altLang="en-US" sz="2000" b="1"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b="1" dirty="0">
                          <a:latin typeface="+mn-lt"/>
                          <a:ea typeface="+mn-ea"/>
                          <a:cs typeface="+mn-ea"/>
                          <a:sym typeface="+mn-lt"/>
                        </a:rPr>
                        <a:t>4</a:t>
                      </a:r>
                      <a:endParaRPr lang="zh-CN" altLang="en-US" sz="2000" b="1"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000" b="1" kern="1200" dirty="0">
                          <a:solidFill>
                            <a:schemeClr val="tx1"/>
                          </a:solidFill>
                          <a:latin typeface="+mn-lt"/>
                          <a:ea typeface="+mn-ea"/>
                          <a:cs typeface="+mn-ea"/>
                          <a:sym typeface="+mn-lt"/>
                        </a:rPr>
                        <a:t>1-3</a:t>
                      </a:r>
                      <a:endParaRPr lang="zh-CN" altLang="en-US" sz="2000" b="1"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b="1" dirty="0">
                          <a:latin typeface="+mn-lt"/>
                          <a:ea typeface="+mn-ea"/>
                          <a:cs typeface="+mn-ea"/>
                          <a:sym typeface="+mn-lt"/>
                        </a:rPr>
                        <a:t>优</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4"/>
                  </a:ext>
                </a:extLst>
              </a:tr>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5</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5</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000" kern="1200" dirty="0">
                          <a:solidFill>
                            <a:schemeClr val="tx1"/>
                          </a:solidFill>
                          <a:latin typeface="+mn-lt"/>
                          <a:ea typeface="+mn-ea"/>
                          <a:cs typeface="+mn-ea"/>
                          <a:sym typeface="+mn-lt"/>
                        </a:rPr>
                        <a:t>1-3</a:t>
                      </a:r>
                      <a:endParaRPr lang="zh-CN" altLang="en-US"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中</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9" name="矩形 8"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4644B60C-B8D0-4614-BA63-8F4F6589C274}"/>
              </a:ext>
            </a:extLst>
          </p:cNvPr>
          <p:cNvSpPr/>
          <p:nvPr/>
        </p:nvSpPr>
        <p:spPr>
          <a:xfrm>
            <a:off x="947738" y="1238972"/>
            <a:ext cx="10296525" cy="971675"/>
          </a:xfrm>
          <a:prstGeom prst="rect">
            <a:avLst/>
          </a:prstGeom>
          <a:noFill/>
        </p:spPr>
        <p:txBody>
          <a:bodyPr wrap="square" lIns="0" rIns="0">
            <a:noAutofit/>
          </a:bodyPr>
          <a:lstStyle/>
          <a:p>
            <a:pPr algn="just">
              <a:lnSpc>
                <a:spcPct val="130000"/>
              </a:lnSpc>
            </a:pPr>
            <a:r>
              <a:rPr lang="zh-CN" altLang="en-US" sz="2000" dirty="0">
                <a:cs typeface="+mn-ea"/>
                <a:sym typeface="+mn-lt"/>
              </a:rPr>
              <a:t>请输入表格的相关内容，可以是概括性介绍，也可以是表格中内容分析。表格中需突出的行或列，可右击填充单元格颜色，修改字体格式。单元格中一行文字建议选择文本居中</a:t>
            </a:r>
            <a:endParaRPr lang="en-US" altLang="zh-CN" sz="2000" dirty="0">
              <a:solidFill>
                <a:schemeClr val="bg1"/>
              </a:solidFill>
              <a:cs typeface="+mn-ea"/>
              <a:sym typeface="+mn-lt"/>
            </a:endParaRPr>
          </a:p>
        </p:txBody>
      </p:sp>
      <p:sp>
        <p:nvSpPr>
          <p:cNvPr id="2" name="标题 1">
            <a:extLst>
              <a:ext uri="{FF2B5EF4-FFF2-40B4-BE49-F238E27FC236}">
                <a16:creationId xmlns:a16="http://schemas.microsoft.com/office/drawing/2014/main" id="{EBA4BAE8-525E-4CFA-9BC2-78D9CE9EA810}"/>
              </a:ext>
            </a:extLst>
          </p:cNvPr>
          <p:cNvSpPr>
            <a:spLocks noGrp="1"/>
          </p:cNvSpPr>
          <p:nvPr>
            <p:ph type="title"/>
          </p:nvPr>
        </p:nvSpPr>
        <p:spPr/>
        <p:txBody>
          <a:bodyPr/>
          <a:lstStyle/>
          <a:p>
            <a:r>
              <a:rPr lang="en-US" altLang="zh-CN" dirty="0">
                <a:sym typeface="+mn-lt"/>
              </a:rPr>
              <a:t>1</a:t>
            </a:r>
            <a:r>
              <a:rPr lang="zh-CN" altLang="en-US" dirty="0">
                <a:sym typeface="+mn-lt"/>
              </a:rPr>
              <a:t>图表展示页</a:t>
            </a:r>
          </a:p>
        </p:txBody>
      </p:sp>
      <p:sp>
        <p:nvSpPr>
          <p:cNvPr id="3" name="灯片编号占位符 2">
            <a:extLst>
              <a:ext uri="{FF2B5EF4-FFF2-40B4-BE49-F238E27FC236}">
                <a16:creationId xmlns:a16="http://schemas.microsoft.com/office/drawing/2014/main" id="{115F398B-E5F7-4A52-B104-6EF616D871D4}"/>
              </a:ext>
            </a:extLst>
          </p:cNvPr>
          <p:cNvSpPr>
            <a:spLocks noGrp="1"/>
          </p:cNvSpPr>
          <p:nvPr>
            <p:ph type="sldNum" sz="quarter" idx="12"/>
          </p:nvPr>
        </p:nvSpPr>
        <p:spPr/>
        <p:txBody>
          <a:bodyPr/>
          <a:lstStyle/>
          <a:p>
            <a:fld id="{2515AB8F-1C56-49E9-90C8-78D22B0C1B97}" type="slidenum">
              <a:rPr lang="zh-CN" altLang="en-US" smtClean="0">
                <a:sym typeface="+mn-lt"/>
              </a:rPr>
              <a:pPr/>
              <a:t>23</a:t>
            </a:fld>
            <a:endParaRPr lang="zh-CN" altLang="en-US">
              <a:sym typeface="+mn-lt"/>
            </a:endParaRPr>
          </a:p>
        </p:txBody>
      </p:sp>
    </p:spTree>
    <p:extLst>
      <p:ext uri="{BB962C8B-B14F-4D97-AF65-F5344CB8AC3E}">
        <p14:creationId xmlns:p14="http://schemas.microsoft.com/office/powerpoint/2010/main" val="115883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五边形 13">
            <a:extLst>
              <a:ext uri="{FF2B5EF4-FFF2-40B4-BE49-F238E27FC236}">
                <a16:creationId xmlns:a16="http://schemas.microsoft.com/office/drawing/2014/main" id="{E7AC4DC6-031A-4FDD-9E29-4A4B40DD4655}"/>
              </a:ext>
            </a:extLst>
          </p:cNvPr>
          <p:cNvSpPr/>
          <p:nvPr/>
        </p:nvSpPr>
        <p:spPr>
          <a:xfrm>
            <a:off x="660400" y="1349376"/>
            <a:ext cx="4861876" cy="1406525"/>
          </a:xfrm>
          <a:prstGeom prst="homePlate">
            <a:avLst>
              <a:gd name="adj" fmla="val 49187"/>
            </a:avLst>
          </a:prstGeom>
          <a:gradFill>
            <a:gsLst>
              <a:gs pos="0">
                <a:schemeClr val="bg1">
                  <a:lumMod val="95000"/>
                </a:schemeClr>
              </a:gs>
              <a:gs pos="100000">
                <a:schemeClr val="bg1">
                  <a:lumMod val="95000"/>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 name="标题 1">
            <a:extLst>
              <a:ext uri="{FF2B5EF4-FFF2-40B4-BE49-F238E27FC236}">
                <a16:creationId xmlns:a16="http://schemas.microsoft.com/office/drawing/2014/main" id="{33B41347-C43B-4D43-A4D0-AE4D2A708738}"/>
              </a:ext>
            </a:extLst>
          </p:cNvPr>
          <p:cNvSpPr>
            <a:spLocks noGrp="1"/>
          </p:cNvSpPr>
          <p:nvPr>
            <p:ph type="title"/>
          </p:nvPr>
        </p:nvSpPr>
        <p:spPr/>
        <p:txBody>
          <a:bodyPr/>
          <a:lstStyle/>
          <a:p>
            <a:r>
              <a:rPr lang="en-US" altLang="zh-CN" dirty="0">
                <a:sym typeface="+mn-lt"/>
              </a:rPr>
              <a:t>1</a:t>
            </a:r>
            <a:r>
              <a:rPr lang="zh-CN" altLang="en-US" dirty="0">
                <a:sym typeface="+mn-lt"/>
              </a:rPr>
              <a:t>图表展示页</a:t>
            </a:r>
          </a:p>
        </p:txBody>
      </p:sp>
      <p:sp>
        <p:nvSpPr>
          <p:cNvPr id="3" name="灯片编号占位符 2">
            <a:extLst>
              <a:ext uri="{FF2B5EF4-FFF2-40B4-BE49-F238E27FC236}">
                <a16:creationId xmlns:a16="http://schemas.microsoft.com/office/drawing/2014/main" id="{7CCAFA61-4D6A-4BA5-87F2-57B8032BBC35}"/>
              </a:ext>
            </a:extLst>
          </p:cNvPr>
          <p:cNvSpPr>
            <a:spLocks noGrp="1"/>
          </p:cNvSpPr>
          <p:nvPr>
            <p:ph type="sldNum" sz="quarter" idx="12"/>
          </p:nvPr>
        </p:nvSpPr>
        <p:spPr/>
        <p:txBody>
          <a:bodyPr/>
          <a:lstStyle/>
          <a:p>
            <a:fld id="{2515AB8F-1C56-49E9-90C8-78D22B0C1B97}" type="slidenum">
              <a:rPr lang="zh-CN" altLang="en-US" smtClean="0">
                <a:sym typeface="+mn-lt"/>
              </a:rPr>
              <a:pPr/>
              <a:t>24</a:t>
            </a:fld>
            <a:endParaRPr lang="zh-CN" altLang="en-US">
              <a:sym typeface="+mn-lt"/>
            </a:endParaRPr>
          </a:p>
        </p:txBody>
      </p:sp>
      <p:graphicFrame>
        <p:nvGraphicFramePr>
          <p:cNvPr id="4" name="表格 3">
            <a:extLst>
              <a:ext uri="{FF2B5EF4-FFF2-40B4-BE49-F238E27FC236}">
                <a16:creationId xmlns:a16="http://schemas.microsoft.com/office/drawing/2014/main" id="{4903FDD0-F5BF-418E-99ED-81F557488489}"/>
              </a:ext>
            </a:extLst>
          </p:cNvPr>
          <p:cNvGraphicFramePr>
            <a:graphicFrameLocks noGrp="1"/>
          </p:cNvGraphicFramePr>
          <p:nvPr>
            <p:extLst/>
          </p:nvPr>
        </p:nvGraphicFramePr>
        <p:xfrm>
          <a:off x="5522275" y="1422400"/>
          <a:ext cx="5996624" cy="3233485"/>
        </p:xfrm>
        <a:graphic>
          <a:graphicData uri="http://schemas.openxmlformats.org/drawingml/2006/table">
            <a:tbl>
              <a:tblPr firstRow="1" bandRow="1">
                <a:tableStyleId>{2D5ABB26-0587-4C30-8999-92F81FD0307C}</a:tableStyleId>
              </a:tblPr>
              <a:tblGrid>
                <a:gridCol w="1563134">
                  <a:extLst>
                    <a:ext uri="{9D8B030D-6E8A-4147-A177-3AD203B41FA5}">
                      <a16:colId xmlns:a16="http://schemas.microsoft.com/office/drawing/2014/main" val="20000"/>
                    </a:ext>
                  </a:extLst>
                </a:gridCol>
                <a:gridCol w="1435179">
                  <a:extLst>
                    <a:ext uri="{9D8B030D-6E8A-4147-A177-3AD203B41FA5}">
                      <a16:colId xmlns:a16="http://schemas.microsoft.com/office/drawing/2014/main" val="20001"/>
                    </a:ext>
                  </a:extLst>
                </a:gridCol>
                <a:gridCol w="1248963">
                  <a:extLst>
                    <a:ext uri="{9D8B030D-6E8A-4147-A177-3AD203B41FA5}">
                      <a16:colId xmlns:a16="http://schemas.microsoft.com/office/drawing/2014/main" val="20002"/>
                    </a:ext>
                  </a:extLst>
                </a:gridCol>
                <a:gridCol w="1749348">
                  <a:extLst>
                    <a:ext uri="{9D8B030D-6E8A-4147-A177-3AD203B41FA5}">
                      <a16:colId xmlns:a16="http://schemas.microsoft.com/office/drawing/2014/main" val="20003"/>
                    </a:ext>
                  </a:extLst>
                </a:gridCol>
              </a:tblGrid>
              <a:tr h="568257">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dirty="0">
                          <a:latin typeface="+mn-lt"/>
                          <a:ea typeface="+mn-ea"/>
                          <a:cs typeface="+mn-ea"/>
                          <a:sym typeface="+mn-lt"/>
                        </a:rPr>
                        <a:t>条目</a:t>
                      </a:r>
                      <a:endParaRPr lang="zh-CN" altLang="en-US" sz="2400" b="1" dirty="0">
                        <a:solidFill>
                          <a:srgbClr val="183883"/>
                        </a:solidFill>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dirty="0">
                          <a:latin typeface="+mn-lt"/>
                          <a:ea typeface="+mn-ea"/>
                          <a:cs typeface="+mn-ea"/>
                          <a:sym typeface="+mn-lt"/>
                        </a:rPr>
                        <a:t>参数</a:t>
                      </a:r>
                      <a:endParaRPr lang="zh-CN" altLang="en-US" sz="2400" b="1" dirty="0">
                        <a:solidFill>
                          <a:srgbClr val="183883"/>
                        </a:solidFill>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800" b="1" dirty="0">
                          <a:solidFill>
                            <a:schemeClr val="accent1"/>
                          </a:solidFill>
                          <a:latin typeface="+mn-lt"/>
                          <a:ea typeface="+mn-ea"/>
                          <a:cs typeface="+mn-ea"/>
                          <a:sym typeface="+mn-lt"/>
                        </a:rPr>
                        <a:t>范围</a:t>
                      </a: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dirty="0">
                          <a:latin typeface="+mn-lt"/>
                          <a:ea typeface="+mn-ea"/>
                          <a:cs typeface="+mn-ea"/>
                          <a:sym typeface="+mn-lt"/>
                        </a:rPr>
                        <a:t>结果</a:t>
                      </a:r>
                      <a:endParaRPr lang="zh-CN" altLang="en-US" sz="2400" b="1" dirty="0">
                        <a:solidFill>
                          <a:srgbClr val="183883"/>
                        </a:solidFill>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762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1</a:t>
                      </a:r>
                      <a:endParaRPr lang="zh-CN" altLang="en-US" sz="20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1</a:t>
                      </a:r>
                      <a:endParaRPr lang="zh-CN" altLang="en-US" sz="20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400" b="1" dirty="0">
                          <a:solidFill>
                            <a:schemeClr val="accent1"/>
                          </a:solidFill>
                          <a:latin typeface="+mn-lt"/>
                          <a:ea typeface="+mn-ea"/>
                          <a:cs typeface="+mn-ea"/>
                          <a:sym typeface="+mn-lt"/>
                        </a:rPr>
                        <a:t>1-3</a:t>
                      </a:r>
                      <a:endParaRPr lang="zh-CN" altLang="en-US" sz="2400" b="1" dirty="0">
                        <a:solidFill>
                          <a:schemeClr val="accent1"/>
                        </a:solidFill>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良</a:t>
                      </a:r>
                    </a:p>
                  </a:txBody>
                  <a:tcPr marL="100614" marR="100614" marT="50308" marB="50308"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9762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2</a:t>
                      </a:r>
                      <a:endParaRPr lang="zh-CN" altLang="en-US" sz="20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2</a:t>
                      </a:r>
                      <a:endParaRPr lang="zh-CN" altLang="en-US" sz="20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400" b="1" kern="1200" dirty="0">
                          <a:solidFill>
                            <a:schemeClr val="accent1"/>
                          </a:solidFill>
                          <a:latin typeface="+mn-lt"/>
                          <a:ea typeface="+mn-ea"/>
                          <a:cs typeface="+mn-ea"/>
                          <a:sym typeface="+mn-lt"/>
                        </a:rPr>
                        <a:t>1-3</a:t>
                      </a:r>
                      <a:endParaRPr lang="zh-CN" altLang="en-US" sz="2400" b="1" kern="1200" dirty="0">
                        <a:solidFill>
                          <a:schemeClr val="accent1"/>
                        </a:solidFill>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良</a:t>
                      </a:r>
                    </a:p>
                  </a:txBody>
                  <a:tcPr marL="100614" marR="100614" marT="50308" marB="50308" anchor="ctr"/>
                </a:tc>
                <a:extLst>
                  <a:ext uri="{0D108BD9-81ED-4DB2-BD59-A6C34878D82A}">
                    <a16:rowId xmlns:a16="http://schemas.microsoft.com/office/drawing/2014/main" val="10002"/>
                  </a:ext>
                </a:extLst>
              </a:tr>
              <a:tr h="49762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3</a:t>
                      </a:r>
                      <a:endParaRPr lang="zh-CN" altLang="en-US" sz="20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3</a:t>
                      </a:r>
                      <a:endParaRPr lang="zh-CN" altLang="en-US" sz="20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400" b="1" kern="1200" dirty="0">
                          <a:solidFill>
                            <a:schemeClr val="accent1"/>
                          </a:solidFill>
                          <a:latin typeface="+mn-lt"/>
                          <a:ea typeface="+mn-ea"/>
                          <a:cs typeface="+mn-ea"/>
                          <a:sym typeface="+mn-lt"/>
                        </a:rPr>
                        <a:t>1-3</a:t>
                      </a:r>
                      <a:endParaRPr lang="zh-CN" altLang="en-US" sz="2400" b="1" kern="1200" dirty="0">
                        <a:solidFill>
                          <a:schemeClr val="accent1"/>
                        </a:solidFill>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中</a:t>
                      </a:r>
                    </a:p>
                  </a:txBody>
                  <a:tcPr marL="100614" marR="100614" marT="50308" marB="50308" anchor="ctr"/>
                </a:tc>
                <a:extLst>
                  <a:ext uri="{0D108BD9-81ED-4DB2-BD59-A6C34878D82A}">
                    <a16:rowId xmlns:a16="http://schemas.microsoft.com/office/drawing/2014/main" val="10003"/>
                  </a:ext>
                </a:extLst>
              </a:tr>
              <a:tr h="49762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4</a:t>
                      </a:r>
                      <a:endParaRPr lang="zh-CN" altLang="en-US" sz="2000" b="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b="0" dirty="0">
                          <a:latin typeface="+mn-lt"/>
                          <a:ea typeface="+mn-ea"/>
                          <a:cs typeface="+mn-ea"/>
                          <a:sym typeface="+mn-lt"/>
                        </a:rPr>
                        <a:t>4</a:t>
                      </a:r>
                      <a:endParaRPr lang="zh-CN" altLang="en-US" sz="2000" b="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400" b="1" kern="1200" dirty="0">
                          <a:solidFill>
                            <a:schemeClr val="accent1"/>
                          </a:solidFill>
                          <a:latin typeface="+mn-lt"/>
                          <a:ea typeface="+mn-ea"/>
                          <a:cs typeface="+mn-ea"/>
                          <a:sym typeface="+mn-lt"/>
                        </a:rPr>
                        <a:t>1-3</a:t>
                      </a:r>
                      <a:endParaRPr lang="zh-CN" altLang="en-US" sz="2400" b="1" kern="1200" dirty="0">
                        <a:solidFill>
                          <a:schemeClr val="accent1"/>
                        </a:solidFill>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b="0" dirty="0">
                          <a:latin typeface="+mn-lt"/>
                          <a:ea typeface="+mn-ea"/>
                          <a:cs typeface="+mn-ea"/>
                          <a:sym typeface="+mn-lt"/>
                        </a:rPr>
                        <a:t>优</a:t>
                      </a:r>
                    </a:p>
                  </a:txBody>
                  <a:tcPr marL="100614" marR="100614" marT="50308" marB="50308" anchor="ctr"/>
                </a:tc>
                <a:extLst>
                  <a:ext uri="{0D108BD9-81ED-4DB2-BD59-A6C34878D82A}">
                    <a16:rowId xmlns:a16="http://schemas.microsoft.com/office/drawing/2014/main" val="10004"/>
                  </a:ext>
                </a:extLst>
              </a:tr>
              <a:tr h="49762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5</a:t>
                      </a:r>
                      <a:endParaRPr lang="zh-CN" altLang="en-US" sz="2000" dirty="0">
                        <a:latin typeface="+mn-lt"/>
                        <a:ea typeface="+mn-ea"/>
                        <a:cs typeface="+mn-ea"/>
                        <a:sym typeface="+mn-lt"/>
                      </a:endParaRPr>
                    </a:p>
                  </a:txBody>
                  <a:tcPr marL="100614" marR="100614" marT="50308" marB="50308" anchor="ctr">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5</a:t>
                      </a:r>
                      <a:endParaRPr lang="zh-CN" altLang="en-US" sz="2000" dirty="0">
                        <a:latin typeface="+mn-lt"/>
                        <a:ea typeface="+mn-ea"/>
                        <a:cs typeface="+mn-ea"/>
                        <a:sym typeface="+mn-lt"/>
                      </a:endParaRPr>
                    </a:p>
                  </a:txBody>
                  <a:tcPr marL="100614" marR="100614" marT="50308" marB="50308" anchor="ctr">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400" b="1" kern="1200" dirty="0">
                          <a:solidFill>
                            <a:schemeClr val="accent1"/>
                          </a:solidFill>
                          <a:latin typeface="+mn-lt"/>
                          <a:ea typeface="+mn-ea"/>
                          <a:cs typeface="+mn-ea"/>
                          <a:sym typeface="+mn-lt"/>
                        </a:rPr>
                        <a:t>1-3</a:t>
                      </a:r>
                      <a:endParaRPr lang="zh-CN" altLang="en-US" sz="2400" b="1" kern="1200" dirty="0">
                        <a:solidFill>
                          <a:schemeClr val="accent1"/>
                        </a:solidFill>
                        <a:latin typeface="+mn-lt"/>
                        <a:ea typeface="+mn-ea"/>
                        <a:cs typeface="+mn-ea"/>
                        <a:sym typeface="+mn-lt"/>
                      </a:endParaRPr>
                    </a:p>
                  </a:txBody>
                  <a:tcPr marL="100614" marR="100614" marT="50308" marB="50308" anchor="ctr">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中</a:t>
                      </a:r>
                    </a:p>
                  </a:txBody>
                  <a:tcPr marL="100614" marR="100614" marT="50308" marB="50308"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AE83E088-4EED-4D54-949A-2A5A638B26DD}"/>
              </a:ext>
            </a:extLst>
          </p:cNvPr>
          <p:cNvSpPr/>
          <p:nvPr/>
        </p:nvSpPr>
        <p:spPr>
          <a:xfrm>
            <a:off x="1487487" y="4786563"/>
            <a:ext cx="9217025" cy="1247775"/>
          </a:xfrm>
          <a:prstGeom prst="rect">
            <a:avLst/>
          </a:prstGeom>
          <a:noFill/>
        </p:spPr>
        <p:txBody>
          <a:bodyPr wrap="square" lIns="0" rIns="0" anchor="ctr" anchorCtr="0">
            <a:normAutofit/>
          </a:bodyPr>
          <a:lstStyle/>
          <a:p>
            <a:pPr algn="just">
              <a:lnSpc>
                <a:spcPct val="130000"/>
              </a:lnSpc>
            </a:pPr>
            <a:r>
              <a:rPr lang="zh-CN" altLang="en-US" sz="2000" dirty="0">
                <a:cs typeface="+mn-ea"/>
                <a:sym typeface="+mn-lt"/>
              </a:rPr>
              <a:t>请输入相关内容，可以是以上分析的结论页可以是承上启下的过度介绍。请输入相关内容，可以是以上分析的结论页可以是承上启下的过度介绍</a:t>
            </a: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07071DD2-19FA-4645-8FD7-C11C657789A4}"/>
              </a:ext>
            </a:extLst>
          </p:cNvPr>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r>
              <a:rPr lang="zh-CN" altLang="en-US" sz="2000" dirty="0">
                <a:cs typeface="+mn-ea"/>
                <a:sym typeface="+mn-lt"/>
              </a:rPr>
              <a:t>表格中需突出内容，可右击填充单元格颜色或修改字体格式</a:t>
            </a:r>
          </a:p>
        </p:txBody>
      </p:sp>
      <p:sp>
        <p:nvSpPr>
          <p:cNvPr id="6" name="箭头: 五边形 5">
            <a:extLst>
              <a:ext uri="{FF2B5EF4-FFF2-40B4-BE49-F238E27FC236}">
                <a16:creationId xmlns:a16="http://schemas.microsoft.com/office/drawing/2014/main" id="{23F30085-EE52-4A3A-B8AC-A582A436E037}"/>
              </a:ext>
            </a:extLst>
          </p:cNvPr>
          <p:cNvSpPr/>
          <p:nvPr/>
        </p:nvSpPr>
        <p:spPr>
          <a:xfrm>
            <a:off x="660400" y="3194014"/>
            <a:ext cx="4861876" cy="1406525"/>
          </a:xfrm>
          <a:prstGeom prst="homePlate">
            <a:avLst>
              <a:gd name="adj" fmla="val 49187"/>
            </a:avLst>
          </a:prstGeom>
          <a:gradFill>
            <a:gsLst>
              <a:gs pos="0">
                <a:schemeClr val="bg1">
                  <a:lumMod val="95000"/>
                </a:schemeClr>
              </a:gs>
              <a:gs pos="100000">
                <a:schemeClr val="bg1">
                  <a:lumMod val="95000"/>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E998FCE9-31D7-46F5-B271-C474170FFEA3}"/>
              </a:ext>
            </a:extLst>
          </p:cNvPr>
          <p:cNvSpPr/>
          <p:nvPr/>
        </p:nvSpPr>
        <p:spPr>
          <a:xfrm>
            <a:off x="1033100" y="3292439"/>
            <a:ext cx="4104000" cy="1209675"/>
          </a:xfrm>
          <a:prstGeom prst="rect">
            <a:avLst/>
          </a:prstGeom>
          <a:noFill/>
        </p:spPr>
        <p:txBody>
          <a:bodyPr wrap="square" lIns="540000" anchor="ctr" anchorCtr="0">
            <a:normAutofit/>
          </a:bodyPr>
          <a:lstStyle/>
          <a:p>
            <a:pPr algn="just">
              <a:lnSpc>
                <a:spcPct val="130000"/>
              </a:lnSpc>
            </a:pPr>
            <a:r>
              <a:rPr lang="zh-CN" altLang="en-US" sz="2000" dirty="0">
                <a:cs typeface="+mn-ea"/>
                <a:sym typeface="+mn-lt"/>
              </a:rPr>
              <a:t>单元格中一行文字建议文本居中，多行文字建议两端对齐</a:t>
            </a:r>
          </a:p>
        </p:txBody>
      </p:sp>
      <p:sp>
        <p:nvSpPr>
          <p:cNvPr id="16" name="íṣ1íḋê">
            <a:extLst>
              <a:ext uri="{FF2B5EF4-FFF2-40B4-BE49-F238E27FC236}">
                <a16:creationId xmlns:a16="http://schemas.microsoft.com/office/drawing/2014/main" id="{1F57F5C4-F1AC-4B6D-8340-8251F8B0552A}"/>
              </a:ext>
            </a:extLst>
          </p:cNvPr>
          <p:cNvSpPr>
            <a:spLocks noChangeAspect="1"/>
          </p:cNvSpPr>
          <p:nvPr/>
        </p:nvSpPr>
        <p:spPr>
          <a:xfrm>
            <a:off x="876878" y="3717276"/>
            <a:ext cx="397861" cy="3600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17" name="íṣ1îḋê">
            <a:extLst>
              <a:ext uri="{FF2B5EF4-FFF2-40B4-BE49-F238E27FC236}">
                <a16:creationId xmlns:a16="http://schemas.microsoft.com/office/drawing/2014/main" id="{D821CD5D-D1D0-4D23-B000-FD8365707677}"/>
              </a:ext>
            </a:extLst>
          </p:cNvPr>
          <p:cNvSpPr>
            <a:spLocks noChangeAspect="1"/>
          </p:cNvSpPr>
          <p:nvPr/>
        </p:nvSpPr>
        <p:spPr>
          <a:xfrm>
            <a:off x="850161" y="1872638"/>
            <a:ext cx="365874" cy="360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Tree>
    <p:extLst>
      <p:ext uri="{BB962C8B-B14F-4D97-AF65-F5344CB8AC3E}">
        <p14:creationId xmlns:p14="http://schemas.microsoft.com/office/powerpoint/2010/main" val="416114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7FFD3-D522-4BB8-A5BD-1DBFED31421B}"/>
              </a:ext>
            </a:extLst>
          </p:cNvPr>
          <p:cNvSpPr>
            <a:spLocks noGrp="1"/>
          </p:cNvSpPr>
          <p:nvPr>
            <p:ph type="title"/>
          </p:nvPr>
        </p:nvSpPr>
        <p:spPr/>
        <p:txBody>
          <a:bodyPr/>
          <a:lstStyle/>
          <a:p>
            <a:r>
              <a:rPr lang="en-US" altLang="zh-CN" dirty="0">
                <a:sym typeface="+mn-lt"/>
              </a:rPr>
              <a:t>1</a:t>
            </a:r>
            <a:r>
              <a:rPr lang="zh-CN" altLang="en-US" dirty="0">
                <a:sym typeface="+mn-lt"/>
              </a:rPr>
              <a:t>图表展示页</a:t>
            </a:r>
          </a:p>
        </p:txBody>
      </p:sp>
      <p:sp>
        <p:nvSpPr>
          <p:cNvPr id="4" name="灯片编号占位符 3">
            <a:extLst>
              <a:ext uri="{FF2B5EF4-FFF2-40B4-BE49-F238E27FC236}">
                <a16:creationId xmlns:a16="http://schemas.microsoft.com/office/drawing/2014/main" id="{D5B56B95-6D4F-4DC9-BCBD-28F7BE10F797}"/>
              </a:ext>
            </a:extLst>
          </p:cNvPr>
          <p:cNvSpPr>
            <a:spLocks noGrp="1"/>
          </p:cNvSpPr>
          <p:nvPr>
            <p:ph type="sldNum" sz="quarter" idx="12"/>
          </p:nvPr>
        </p:nvSpPr>
        <p:spPr/>
        <p:txBody>
          <a:bodyPr/>
          <a:lstStyle/>
          <a:p>
            <a:fld id="{2515AB8F-1C56-49E9-90C8-78D22B0C1B97}" type="slidenum">
              <a:rPr lang="zh-CN" altLang="en-US" smtClean="0">
                <a:sym typeface="+mn-lt"/>
              </a:rPr>
              <a:pPr/>
              <a:t>25</a:t>
            </a:fld>
            <a:endParaRPr lang="zh-CN" altLang="en-US">
              <a:sym typeface="+mn-lt"/>
            </a:endParaRPr>
          </a:p>
        </p:txBody>
      </p:sp>
      <p:sp>
        <p:nvSpPr>
          <p:cNvPr id="7" name="矩形 6">
            <a:extLst>
              <a:ext uri="{FF2B5EF4-FFF2-40B4-BE49-F238E27FC236}">
                <a16:creationId xmlns:a16="http://schemas.microsoft.com/office/drawing/2014/main" id="{305CE078-D40C-4DDD-B894-0ADC604EAF32}"/>
              </a:ext>
            </a:extLst>
          </p:cNvPr>
          <p:cNvSpPr>
            <a:spLocks/>
          </p:cNvSpPr>
          <p:nvPr/>
        </p:nvSpPr>
        <p:spPr>
          <a:xfrm>
            <a:off x="7856786" y="2544286"/>
            <a:ext cx="3188779" cy="3057781"/>
          </a:xfrm>
          <a:prstGeom prst="rect">
            <a:avLst/>
          </a:prstGeom>
        </p:spPr>
        <p:txBody>
          <a:bodyPr wrap="square">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lnSpc>
                <a:spcPct val="130000"/>
              </a:lnSpc>
              <a:spcAft>
                <a:spcPts val="600"/>
              </a:spcAft>
              <a:defRPr/>
            </a:pPr>
            <a:r>
              <a:rPr kumimoji="0" lang="zh-CN" altLang="en-US" sz="2000" b="0" i="0" u="none" strike="noStrike" kern="1200" cap="none" spc="0" normalizeH="0" baseline="0" noProof="0" dirty="0">
                <a:ln>
                  <a:noFill/>
                </a:ln>
                <a:solidFill>
                  <a:prstClr val="black"/>
                </a:solidFill>
                <a:effectLst/>
                <a:uLnTx/>
                <a:uFillTx/>
                <a:cs typeface="+mn-ea"/>
                <a:sym typeface="+mn-lt"/>
              </a:rPr>
              <a:t>修改颜色：右击出现对话框，选择需要修改的对象修改</a:t>
            </a:r>
            <a:r>
              <a:rPr lang="zh-CN" altLang="en-US" sz="2000" dirty="0">
                <a:solidFill>
                  <a:prstClr val="black"/>
                </a:solidFill>
                <a:cs typeface="+mn-ea"/>
                <a:sym typeface="+mn-lt"/>
              </a:rPr>
              <a:t>填充颜色和</a:t>
            </a:r>
            <a:r>
              <a:rPr kumimoji="0" lang="zh-CN" altLang="en-US" sz="2000" b="0" i="0" u="none" strike="noStrike" kern="1200" cap="none" spc="0" normalizeH="0" baseline="0" noProof="0" dirty="0">
                <a:ln>
                  <a:noFill/>
                </a:ln>
                <a:solidFill>
                  <a:prstClr val="black"/>
                </a:solidFill>
                <a:effectLst/>
                <a:uLnTx/>
                <a:uFillTx/>
                <a:cs typeface="+mn-ea"/>
                <a:sym typeface="+mn-lt"/>
              </a:rPr>
              <a:t>边框色</a:t>
            </a:r>
            <a:endParaRPr kumimoji="0" lang="en-US" altLang="zh-CN" sz="2000" b="0" i="0" u="none" strike="noStrike" kern="1200" cap="none" spc="0" normalizeH="0" baseline="0" noProof="0" dirty="0">
              <a:ln>
                <a:noFill/>
              </a:ln>
              <a:solidFill>
                <a:prstClr val="black"/>
              </a:solidFill>
              <a:effectLst/>
              <a:uLnTx/>
              <a:uFillTx/>
              <a:cs typeface="+mn-ea"/>
              <a:sym typeface="+mn-lt"/>
            </a:endParaRPr>
          </a:p>
          <a:p>
            <a:pPr lvl="0" algn="just">
              <a:lnSpc>
                <a:spcPct val="130000"/>
              </a:lnSpc>
              <a:spcAft>
                <a:spcPts val="600"/>
              </a:spcAft>
              <a:defRPr/>
            </a:pPr>
            <a:r>
              <a:rPr kumimoji="0" lang="zh-CN" altLang="en-US" sz="2000" b="0" i="0" u="none" strike="noStrike" kern="1200" cap="none" spc="0" normalizeH="0" baseline="0" noProof="0" dirty="0">
                <a:ln>
                  <a:noFill/>
                </a:ln>
                <a:solidFill>
                  <a:prstClr val="black"/>
                </a:solidFill>
                <a:effectLst/>
                <a:uLnTx/>
                <a:uFillTx/>
                <a:cs typeface="+mn-ea"/>
                <a:sym typeface="+mn-lt"/>
              </a:rPr>
              <a:t>修改数据：通过</a:t>
            </a:r>
            <a:r>
              <a:rPr lang="zh-CN" altLang="en-US" sz="2000" dirty="0">
                <a:solidFill>
                  <a:prstClr val="black"/>
                </a:solidFill>
                <a:cs typeface="+mn-ea"/>
                <a:sym typeface="+mn-lt"/>
              </a:rPr>
              <a:t>数据筛选器或“编辑数据”进行修改</a:t>
            </a:r>
            <a:endParaRPr lang="en-US" altLang="zh-CN" sz="2000" dirty="0">
              <a:solidFill>
                <a:prstClr val="black"/>
              </a:solidFill>
              <a:cs typeface="+mn-ea"/>
              <a:sym typeface="+mn-lt"/>
            </a:endParaRPr>
          </a:p>
          <a:p>
            <a:pPr lvl="0" algn="just">
              <a:lnSpc>
                <a:spcPct val="130000"/>
              </a:lnSpc>
              <a:spcAft>
                <a:spcPts val="600"/>
              </a:spcAft>
              <a:defRPr/>
            </a:pPr>
            <a:r>
              <a:rPr kumimoji="0" lang="zh-CN" altLang="en-US" sz="2000" b="0" i="0" u="none" strike="noStrike" kern="1200" cap="none" spc="0" normalizeH="0" baseline="0" noProof="0" dirty="0">
                <a:ln>
                  <a:noFill/>
                </a:ln>
                <a:solidFill>
                  <a:prstClr val="black"/>
                </a:solidFill>
                <a:effectLst/>
                <a:uLnTx/>
                <a:uFillTx/>
                <a:cs typeface="+mn-ea"/>
                <a:sym typeface="+mn-lt"/>
              </a:rPr>
              <a:t>修改元素：</a:t>
            </a:r>
            <a:r>
              <a:rPr lang="zh-CN" altLang="en-US" sz="2000" dirty="0">
                <a:solidFill>
                  <a:prstClr val="black"/>
                </a:solidFill>
                <a:cs typeface="+mn-ea"/>
                <a:sym typeface="+mn-lt"/>
              </a:rPr>
              <a:t>图表元素中勾选要展示的元素（每段文字注意与前面小圆的对齐）</a:t>
            </a:r>
            <a:endParaRPr kumimoji="0" lang="zh-CN" altLang="zh-CN" sz="2000" b="0" i="0" u="none" strike="noStrike" kern="1200" cap="none" spc="0" normalizeH="0" baseline="0" noProof="0" dirty="0">
              <a:ln>
                <a:noFill/>
              </a:ln>
              <a:solidFill>
                <a:prstClr val="black"/>
              </a:solidFill>
              <a:effectLst/>
              <a:uLnTx/>
              <a:uFillTx/>
              <a:cs typeface="+mn-ea"/>
              <a:sym typeface="+mn-lt"/>
            </a:endParaRPr>
          </a:p>
        </p:txBody>
      </p:sp>
      <p:grpSp>
        <p:nvGrpSpPr>
          <p:cNvPr id="8" name="组合 7">
            <a:extLst>
              <a:ext uri="{FF2B5EF4-FFF2-40B4-BE49-F238E27FC236}">
                <a16:creationId xmlns:a16="http://schemas.microsoft.com/office/drawing/2014/main" id="{8984A5BC-0D4E-4E5F-BA20-B6AFCD0D4EF7}"/>
              </a:ext>
            </a:extLst>
          </p:cNvPr>
          <p:cNvGrpSpPr>
            <a:grpSpLocks/>
          </p:cNvGrpSpPr>
          <p:nvPr/>
        </p:nvGrpSpPr>
        <p:grpSpPr>
          <a:xfrm>
            <a:off x="7574367" y="2644414"/>
            <a:ext cx="182463" cy="168956"/>
            <a:chOff x="8197593" y="3217182"/>
            <a:chExt cx="168956" cy="168956"/>
          </a:xfrm>
        </p:grpSpPr>
        <p:sp>
          <p:nvSpPr>
            <p:cNvPr id="17" name="椭圆 16">
              <a:extLst>
                <a:ext uri="{FF2B5EF4-FFF2-40B4-BE49-F238E27FC236}">
                  <a16:creationId xmlns:a16="http://schemas.microsoft.com/office/drawing/2014/main" id="{07F84CFB-DACE-45DA-AB04-EB736B148FE8}"/>
                </a:ext>
              </a:extLst>
            </p:cNvPr>
            <p:cNvSpPr/>
            <p:nvPr/>
          </p:nvSpPr>
          <p:spPr>
            <a:xfrm>
              <a:off x="8197593" y="3217182"/>
              <a:ext cx="168956" cy="16895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椭圆 17">
              <a:extLst>
                <a:ext uri="{FF2B5EF4-FFF2-40B4-BE49-F238E27FC236}">
                  <a16:creationId xmlns:a16="http://schemas.microsoft.com/office/drawing/2014/main" id="{AF166094-3974-43C6-9FD1-09C1B49C2BC3}"/>
                </a:ext>
              </a:extLst>
            </p:cNvPr>
            <p:cNvSpPr/>
            <p:nvPr/>
          </p:nvSpPr>
          <p:spPr>
            <a:xfrm>
              <a:off x="8233970" y="3252901"/>
              <a:ext cx="98128" cy="975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9" name="组合 8">
            <a:extLst>
              <a:ext uri="{FF2B5EF4-FFF2-40B4-BE49-F238E27FC236}">
                <a16:creationId xmlns:a16="http://schemas.microsoft.com/office/drawing/2014/main" id="{169E9D23-F21B-441A-9449-9E15C9EAA45D}"/>
              </a:ext>
            </a:extLst>
          </p:cNvPr>
          <p:cNvGrpSpPr>
            <a:grpSpLocks/>
          </p:cNvGrpSpPr>
          <p:nvPr/>
        </p:nvGrpSpPr>
        <p:grpSpPr>
          <a:xfrm>
            <a:off x="7574367" y="3803077"/>
            <a:ext cx="182463" cy="168956"/>
            <a:chOff x="8197593" y="3217182"/>
            <a:chExt cx="168956" cy="168956"/>
          </a:xfrm>
        </p:grpSpPr>
        <p:sp>
          <p:nvSpPr>
            <p:cNvPr id="15" name="椭圆 14">
              <a:extLst>
                <a:ext uri="{FF2B5EF4-FFF2-40B4-BE49-F238E27FC236}">
                  <a16:creationId xmlns:a16="http://schemas.microsoft.com/office/drawing/2014/main" id="{E5B20286-4E39-4D7A-BC5D-9D55CA83CD21}"/>
                </a:ext>
              </a:extLst>
            </p:cNvPr>
            <p:cNvSpPr/>
            <p:nvPr/>
          </p:nvSpPr>
          <p:spPr>
            <a:xfrm>
              <a:off x="8197593" y="3217182"/>
              <a:ext cx="168956" cy="16895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6" name="椭圆 15">
              <a:extLst>
                <a:ext uri="{FF2B5EF4-FFF2-40B4-BE49-F238E27FC236}">
                  <a16:creationId xmlns:a16="http://schemas.microsoft.com/office/drawing/2014/main" id="{D50F432D-2731-416B-8DCB-32FB8221202F}"/>
                </a:ext>
              </a:extLst>
            </p:cNvPr>
            <p:cNvSpPr/>
            <p:nvPr/>
          </p:nvSpPr>
          <p:spPr>
            <a:xfrm>
              <a:off x="8233970" y="3252901"/>
              <a:ext cx="98128" cy="975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0" name="组合 9">
            <a:extLst>
              <a:ext uri="{FF2B5EF4-FFF2-40B4-BE49-F238E27FC236}">
                <a16:creationId xmlns:a16="http://schemas.microsoft.com/office/drawing/2014/main" id="{3A899B75-7B05-4166-B907-3F669323F550}"/>
              </a:ext>
            </a:extLst>
          </p:cNvPr>
          <p:cNvGrpSpPr>
            <a:grpSpLocks/>
          </p:cNvGrpSpPr>
          <p:nvPr/>
        </p:nvGrpSpPr>
        <p:grpSpPr>
          <a:xfrm>
            <a:off x="7574367" y="4545820"/>
            <a:ext cx="182463" cy="168956"/>
            <a:chOff x="8197593" y="3217182"/>
            <a:chExt cx="168956" cy="168956"/>
          </a:xfrm>
        </p:grpSpPr>
        <p:sp>
          <p:nvSpPr>
            <p:cNvPr id="13" name="椭圆 12">
              <a:extLst>
                <a:ext uri="{FF2B5EF4-FFF2-40B4-BE49-F238E27FC236}">
                  <a16:creationId xmlns:a16="http://schemas.microsoft.com/office/drawing/2014/main" id="{C3256E3D-D203-4DAD-B029-1A029B17BB81}"/>
                </a:ext>
              </a:extLst>
            </p:cNvPr>
            <p:cNvSpPr/>
            <p:nvPr/>
          </p:nvSpPr>
          <p:spPr>
            <a:xfrm>
              <a:off x="8197593" y="3217182"/>
              <a:ext cx="168956" cy="16895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椭圆 13">
              <a:extLst>
                <a:ext uri="{FF2B5EF4-FFF2-40B4-BE49-F238E27FC236}">
                  <a16:creationId xmlns:a16="http://schemas.microsoft.com/office/drawing/2014/main" id="{075502C8-B5CC-43FD-A31D-F766EFA392A2}"/>
                </a:ext>
              </a:extLst>
            </p:cNvPr>
            <p:cNvSpPr/>
            <p:nvPr/>
          </p:nvSpPr>
          <p:spPr>
            <a:xfrm>
              <a:off x="8233970" y="3252901"/>
              <a:ext cx="98128" cy="975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cxnSp>
        <p:nvCxnSpPr>
          <p:cNvPr id="11" name="直接连接符 10">
            <a:extLst>
              <a:ext uri="{FF2B5EF4-FFF2-40B4-BE49-F238E27FC236}">
                <a16:creationId xmlns:a16="http://schemas.microsoft.com/office/drawing/2014/main" id="{CD1FE068-A5DE-4AF1-813F-89A3DB996CD9}"/>
              </a:ext>
            </a:extLst>
          </p:cNvPr>
          <p:cNvCxnSpPr>
            <a:cxnSpLocks/>
            <a:endCxn id="15" idx="0"/>
          </p:cNvCxnSpPr>
          <p:nvPr/>
        </p:nvCxnSpPr>
        <p:spPr>
          <a:xfrm>
            <a:off x="7665599" y="2886183"/>
            <a:ext cx="0" cy="916894"/>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EFF3433-E058-428B-BD16-0B93A3EA5C2C}"/>
              </a:ext>
            </a:extLst>
          </p:cNvPr>
          <p:cNvCxnSpPr>
            <a:cxnSpLocks/>
          </p:cNvCxnSpPr>
          <p:nvPr/>
        </p:nvCxnSpPr>
        <p:spPr>
          <a:xfrm>
            <a:off x="7665599" y="3807780"/>
            <a:ext cx="0" cy="84042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68D50032-2C98-4C77-A83C-C1360E966C4B}"/>
              </a:ext>
            </a:extLst>
          </p:cNvPr>
          <p:cNvSpPr>
            <a:spLocks/>
          </p:cNvSpPr>
          <p:nvPr/>
        </p:nvSpPr>
        <p:spPr>
          <a:xfrm>
            <a:off x="7461803" y="1900175"/>
            <a:ext cx="3771900" cy="376328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aphicFrame>
        <p:nvGraphicFramePr>
          <p:cNvPr id="6" name="图表 5">
            <a:extLst>
              <a:ext uri="{FF2B5EF4-FFF2-40B4-BE49-F238E27FC236}">
                <a16:creationId xmlns:a16="http://schemas.microsoft.com/office/drawing/2014/main" id="{24082040-3E79-43CF-8AC6-88A252338462}"/>
              </a:ext>
            </a:extLst>
          </p:cNvPr>
          <p:cNvGraphicFramePr/>
          <p:nvPr>
            <p:extLst/>
          </p:nvPr>
        </p:nvGraphicFramePr>
        <p:xfrm>
          <a:off x="886405" y="1473942"/>
          <a:ext cx="5892347" cy="4189516"/>
        </p:xfrm>
        <a:graphic>
          <a:graphicData uri="http://schemas.openxmlformats.org/drawingml/2006/chart">
            <c:chart xmlns:c="http://schemas.openxmlformats.org/drawingml/2006/chart" xmlns:r="http://schemas.openxmlformats.org/officeDocument/2006/relationships" r:id="rId3"/>
          </a:graphicData>
        </a:graphic>
      </p:graphicFrame>
      <p:sp>
        <p:nvSpPr>
          <p:cNvPr id="3" name="箭头: 五边形 2">
            <a:extLst>
              <a:ext uri="{FF2B5EF4-FFF2-40B4-BE49-F238E27FC236}">
                <a16:creationId xmlns:a16="http://schemas.microsoft.com/office/drawing/2014/main" id="{45239428-DC8E-4963-BE26-1C10EA75C3D3}"/>
              </a:ext>
            </a:extLst>
          </p:cNvPr>
          <p:cNvSpPr/>
          <p:nvPr/>
        </p:nvSpPr>
        <p:spPr>
          <a:xfrm rot="5400000">
            <a:off x="8951753" y="13099"/>
            <a:ext cx="792000" cy="3816000"/>
          </a:xfrm>
          <a:custGeom>
            <a:avLst/>
            <a:gdLst>
              <a:gd name="connsiteX0" fmla="*/ 0 w 995932"/>
              <a:gd name="connsiteY0" fmla="*/ 0 h 3756606"/>
              <a:gd name="connsiteX1" fmla="*/ 497966 w 995932"/>
              <a:gd name="connsiteY1" fmla="*/ 0 h 3756606"/>
              <a:gd name="connsiteX2" fmla="*/ 995932 w 995932"/>
              <a:gd name="connsiteY2" fmla="*/ 1878303 h 3756606"/>
              <a:gd name="connsiteX3" fmla="*/ 497966 w 995932"/>
              <a:gd name="connsiteY3" fmla="*/ 3756606 h 3756606"/>
              <a:gd name="connsiteX4" fmla="*/ 0 w 995932"/>
              <a:gd name="connsiteY4" fmla="*/ 3756606 h 3756606"/>
              <a:gd name="connsiteX5" fmla="*/ 0 w 995932"/>
              <a:gd name="connsiteY5" fmla="*/ 0 h 3756606"/>
              <a:gd name="connsiteX0" fmla="*/ 0 w 995932"/>
              <a:gd name="connsiteY0" fmla="*/ 0 h 3756606"/>
              <a:gd name="connsiteX1" fmla="*/ 497966 w 995932"/>
              <a:gd name="connsiteY1" fmla="*/ 0 h 3756606"/>
              <a:gd name="connsiteX2" fmla="*/ 995932 w 995932"/>
              <a:gd name="connsiteY2" fmla="*/ 1878303 h 3756606"/>
              <a:gd name="connsiteX3" fmla="*/ 497966 w 995932"/>
              <a:gd name="connsiteY3" fmla="*/ 3756606 h 3756606"/>
              <a:gd name="connsiteX4" fmla="*/ 0 w 995932"/>
              <a:gd name="connsiteY4" fmla="*/ 3756606 h 3756606"/>
              <a:gd name="connsiteX5" fmla="*/ 0 w 995932"/>
              <a:gd name="connsiteY5" fmla="*/ 0 h 3756606"/>
              <a:gd name="connsiteX0" fmla="*/ 0 w 995932"/>
              <a:gd name="connsiteY0" fmla="*/ 0 h 4118085"/>
              <a:gd name="connsiteX1" fmla="*/ 497966 w 995932"/>
              <a:gd name="connsiteY1" fmla="*/ 0 h 4118085"/>
              <a:gd name="connsiteX2" fmla="*/ 995932 w 995932"/>
              <a:gd name="connsiteY2" fmla="*/ 1878303 h 4118085"/>
              <a:gd name="connsiteX3" fmla="*/ 497966 w 995932"/>
              <a:gd name="connsiteY3" fmla="*/ 3756606 h 4118085"/>
              <a:gd name="connsiteX4" fmla="*/ 0 w 995932"/>
              <a:gd name="connsiteY4" fmla="*/ 3756606 h 4118085"/>
              <a:gd name="connsiteX5" fmla="*/ 0 w 995932"/>
              <a:gd name="connsiteY5" fmla="*/ 0 h 4118085"/>
              <a:gd name="connsiteX0" fmla="*/ 0 w 995932"/>
              <a:gd name="connsiteY0" fmla="*/ 0 h 4024530"/>
              <a:gd name="connsiteX1" fmla="*/ 497966 w 995932"/>
              <a:gd name="connsiteY1" fmla="*/ 0 h 4024530"/>
              <a:gd name="connsiteX2" fmla="*/ 995932 w 995932"/>
              <a:gd name="connsiteY2" fmla="*/ 1878303 h 4024530"/>
              <a:gd name="connsiteX3" fmla="*/ 497966 w 995932"/>
              <a:gd name="connsiteY3" fmla="*/ 3756606 h 4024530"/>
              <a:gd name="connsiteX4" fmla="*/ 0 w 995932"/>
              <a:gd name="connsiteY4" fmla="*/ 3756606 h 4024530"/>
              <a:gd name="connsiteX5" fmla="*/ 0 w 995932"/>
              <a:gd name="connsiteY5" fmla="*/ 0 h 4024530"/>
              <a:gd name="connsiteX0" fmla="*/ 0 w 995932"/>
              <a:gd name="connsiteY0" fmla="*/ 0 h 4118085"/>
              <a:gd name="connsiteX1" fmla="*/ 497966 w 995932"/>
              <a:gd name="connsiteY1" fmla="*/ 0 h 4118085"/>
              <a:gd name="connsiteX2" fmla="*/ 995932 w 995932"/>
              <a:gd name="connsiteY2" fmla="*/ 1878303 h 4118085"/>
              <a:gd name="connsiteX3" fmla="*/ 497966 w 995932"/>
              <a:gd name="connsiteY3" fmla="*/ 3756606 h 4118085"/>
              <a:gd name="connsiteX4" fmla="*/ 0 w 995932"/>
              <a:gd name="connsiteY4" fmla="*/ 3756606 h 4118085"/>
              <a:gd name="connsiteX5" fmla="*/ 0 w 995932"/>
              <a:gd name="connsiteY5" fmla="*/ 0 h 4118085"/>
              <a:gd name="connsiteX0" fmla="*/ 0 w 995932"/>
              <a:gd name="connsiteY0" fmla="*/ 0 h 3901351"/>
              <a:gd name="connsiteX1" fmla="*/ 497966 w 995932"/>
              <a:gd name="connsiteY1" fmla="*/ 0 h 3901351"/>
              <a:gd name="connsiteX2" fmla="*/ 995932 w 995932"/>
              <a:gd name="connsiteY2" fmla="*/ 1878303 h 3901351"/>
              <a:gd name="connsiteX3" fmla="*/ 497966 w 995932"/>
              <a:gd name="connsiteY3" fmla="*/ 3756606 h 3901351"/>
              <a:gd name="connsiteX4" fmla="*/ 0 w 995932"/>
              <a:gd name="connsiteY4" fmla="*/ 3756606 h 3901351"/>
              <a:gd name="connsiteX5" fmla="*/ 0 w 995932"/>
              <a:gd name="connsiteY5" fmla="*/ 0 h 3901351"/>
              <a:gd name="connsiteX0" fmla="*/ 0 w 995932"/>
              <a:gd name="connsiteY0" fmla="*/ 0 h 3901351"/>
              <a:gd name="connsiteX1" fmla="*/ 497966 w 995932"/>
              <a:gd name="connsiteY1" fmla="*/ 0 h 3901351"/>
              <a:gd name="connsiteX2" fmla="*/ 995932 w 995932"/>
              <a:gd name="connsiteY2" fmla="*/ 1878303 h 3901351"/>
              <a:gd name="connsiteX3" fmla="*/ 497968 w 995932"/>
              <a:gd name="connsiteY3" fmla="*/ 3756606 h 3901351"/>
              <a:gd name="connsiteX4" fmla="*/ 0 w 995932"/>
              <a:gd name="connsiteY4" fmla="*/ 3756606 h 3901351"/>
              <a:gd name="connsiteX5" fmla="*/ 0 w 995932"/>
              <a:gd name="connsiteY5" fmla="*/ 0 h 3901351"/>
              <a:gd name="connsiteX0" fmla="*/ 0 w 995932"/>
              <a:gd name="connsiteY0" fmla="*/ 0 h 3770764"/>
              <a:gd name="connsiteX1" fmla="*/ 497966 w 995932"/>
              <a:gd name="connsiteY1" fmla="*/ 0 h 3770764"/>
              <a:gd name="connsiteX2" fmla="*/ 995932 w 995932"/>
              <a:gd name="connsiteY2" fmla="*/ 1878303 h 3770764"/>
              <a:gd name="connsiteX3" fmla="*/ 497968 w 995932"/>
              <a:gd name="connsiteY3" fmla="*/ 3756606 h 3770764"/>
              <a:gd name="connsiteX4" fmla="*/ 0 w 995932"/>
              <a:gd name="connsiteY4" fmla="*/ 3756606 h 3770764"/>
              <a:gd name="connsiteX5" fmla="*/ 0 w 995932"/>
              <a:gd name="connsiteY5" fmla="*/ 0 h 3770764"/>
              <a:gd name="connsiteX0" fmla="*/ 0 w 995932"/>
              <a:gd name="connsiteY0" fmla="*/ 0 h 3770764"/>
              <a:gd name="connsiteX1" fmla="*/ 497966 w 995932"/>
              <a:gd name="connsiteY1" fmla="*/ 0 h 3770764"/>
              <a:gd name="connsiteX2" fmla="*/ 995932 w 995932"/>
              <a:gd name="connsiteY2" fmla="*/ 1878303 h 3770764"/>
              <a:gd name="connsiteX3" fmla="*/ 497968 w 995932"/>
              <a:gd name="connsiteY3" fmla="*/ 3756606 h 3770764"/>
              <a:gd name="connsiteX4" fmla="*/ 0 w 995932"/>
              <a:gd name="connsiteY4" fmla="*/ 3756606 h 3770764"/>
              <a:gd name="connsiteX5" fmla="*/ 0 w 995932"/>
              <a:gd name="connsiteY5" fmla="*/ 0 h 3770764"/>
              <a:gd name="connsiteX0" fmla="*/ 0 w 995932"/>
              <a:gd name="connsiteY0" fmla="*/ 361479 h 4132243"/>
              <a:gd name="connsiteX1" fmla="*/ 497966 w 995932"/>
              <a:gd name="connsiteY1" fmla="*/ 361479 h 4132243"/>
              <a:gd name="connsiteX2" fmla="*/ 995932 w 995932"/>
              <a:gd name="connsiteY2" fmla="*/ 2239782 h 4132243"/>
              <a:gd name="connsiteX3" fmla="*/ 497968 w 995932"/>
              <a:gd name="connsiteY3" fmla="*/ 4118085 h 4132243"/>
              <a:gd name="connsiteX4" fmla="*/ 0 w 995932"/>
              <a:gd name="connsiteY4" fmla="*/ 4118085 h 4132243"/>
              <a:gd name="connsiteX5" fmla="*/ 0 w 995932"/>
              <a:gd name="connsiteY5" fmla="*/ 361479 h 4132243"/>
              <a:gd name="connsiteX0" fmla="*/ 0 w 995932"/>
              <a:gd name="connsiteY0" fmla="*/ 361478 h 4132244"/>
              <a:gd name="connsiteX1" fmla="*/ 497966 w 995932"/>
              <a:gd name="connsiteY1" fmla="*/ 361480 h 4132244"/>
              <a:gd name="connsiteX2" fmla="*/ 995932 w 995932"/>
              <a:gd name="connsiteY2" fmla="*/ 2239783 h 4132244"/>
              <a:gd name="connsiteX3" fmla="*/ 497968 w 995932"/>
              <a:gd name="connsiteY3" fmla="*/ 4118086 h 4132244"/>
              <a:gd name="connsiteX4" fmla="*/ 0 w 995932"/>
              <a:gd name="connsiteY4" fmla="*/ 4118086 h 4132244"/>
              <a:gd name="connsiteX5" fmla="*/ 0 w 995932"/>
              <a:gd name="connsiteY5" fmla="*/ 361478 h 4132244"/>
              <a:gd name="connsiteX0" fmla="*/ 0 w 995932"/>
              <a:gd name="connsiteY0" fmla="*/ 139235 h 3910001"/>
              <a:gd name="connsiteX1" fmla="*/ 497966 w 995932"/>
              <a:gd name="connsiteY1" fmla="*/ 139237 h 3910001"/>
              <a:gd name="connsiteX2" fmla="*/ 995932 w 995932"/>
              <a:gd name="connsiteY2" fmla="*/ 2017540 h 3910001"/>
              <a:gd name="connsiteX3" fmla="*/ 497968 w 995932"/>
              <a:gd name="connsiteY3" fmla="*/ 3895843 h 3910001"/>
              <a:gd name="connsiteX4" fmla="*/ 0 w 995932"/>
              <a:gd name="connsiteY4" fmla="*/ 3895843 h 3910001"/>
              <a:gd name="connsiteX5" fmla="*/ 0 w 995932"/>
              <a:gd name="connsiteY5" fmla="*/ 139235 h 3910001"/>
              <a:gd name="connsiteX0" fmla="*/ 0 w 995932"/>
              <a:gd name="connsiteY0" fmla="*/ 139235 h 3910001"/>
              <a:gd name="connsiteX1" fmla="*/ 497966 w 995932"/>
              <a:gd name="connsiteY1" fmla="*/ 139237 h 3910001"/>
              <a:gd name="connsiteX2" fmla="*/ 995932 w 995932"/>
              <a:gd name="connsiteY2" fmla="*/ 2017540 h 3910001"/>
              <a:gd name="connsiteX3" fmla="*/ 497968 w 995932"/>
              <a:gd name="connsiteY3" fmla="*/ 3895843 h 3910001"/>
              <a:gd name="connsiteX4" fmla="*/ 0 w 995932"/>
              <a:gd name="connsiteY4" fmla="*/ 3895843 h 3910001"/>
              <a:gd name="connsiteX5" fmla="*/ 0 w 995932"/>
              <a:gd name="connsiteY5" fmla="*/ 139235 h 3910001"/>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912253"/>
              <a:gd name="connsiteX1" fmla="*/ 497966 w 995932"/>
              <a:gd name="connsiteY1" fmla="*/ 10902 h 3912253"/>
              <a:gd name="connsiteX2" fmla="*/ 995932 w 995932"/>
              <a:gd name="connsiteY2" fmla="*/ 1889205 h 3912253"/>
              <a:gd name="connsiteX3" fmla="*/ 497968 w 995932"/>
              <a:gd name="connsiteY3" fmla="*/ 3767508 h 3912253"/>
              <a:gd name="connsiteX4" fmla="*/ 0 w 995932"/>
              <a:gd name="connsiteY4" fmla="*/ 3767508 h 3912253"/>
              <a:gd name="connsiteX5" fmla="*/ 0 w 995932"/>
              <a:gd name="connsiteY5" fmla="*/ 10900 h 3912253"/>
              <a:gd name="connsiteX0" fmla="*/ 0 w 995932"/>
              <a:gd name="connsiteY0" fmla="*/ 10900 h 3906743"/>
              <a:gd name="connsiteX1" fmla="*/ 497966 w 995932"/>
              <a:gd name="connsiteY1" fmla="*/ 10902 h 3906743"/>
              <a:gd name="connsiteX2" fmla="*/ 995932 w 995932"/>
              <a:gd name="connsiteY2" fmla="*/ 1889205 h 3906743"/>
              <a:gd name="connsiteX3" fmla="*/ 497968 w 995932"/>
              <a:gd name="connsiteY3" fmla="*/ 3767508 h 3906743"/>
              <a:gd name="connsiteX4" fmla="*/ 0 w 995932"/>
              <a:gd name="connsiteY4" fmla="*/ 3767508 h 3906743"/>
              <a:gd name="connsiteX5" fmla="*/ 0 w 995932"/>
              <a:gd name="connsiteY5" fmla="*/ 10900 h 3906743"/>
              <a:gd name="connsiteX0" fmla="*/ 0 w 995932"/>
              <a:gd name="connsiteY0" fmla="*/ 10900 h 3906743"/>
              <a:gd name="connsiteX1" fmla="*/ 497966 w 995932"/>
              <a:gd name="connsiteY1" fmla="*/ 10902 h 3906743"/>
              <a:gd name="connsiteX2" fmla="*/ 995932 w 995932"/>
              <a:gd name="connsiteY2" fmla="*/ 1889205 h 3906743"/>
              <a:gd name="connsiteX3" fmla="*/ 497970 w 995932"/>
              <a:gd name="connsiteY3" fmla="*/ 3767508 h 3906743"/>
              <a:gd name="connsiteX4" fmla="*/ 0 w 995932"/>
              <a:gd name="connsiteY4" fmla="*/ 3767508 h 3906743"/>
              <a:gd name="connsiteX5" fmla="*/ 0 w 995932"/>
              <a:gd name="connsiteY5" fmla="*/ 10900 h 3906743"/>
              <a:gd name="connsiteX0" fmla="*/ 0 w 997314"/>
              <a:gd name="connsiteY0" fmla="*/ 10900 h 3767837"/>
              <a:gd name="connsiteX1" fmla="*/ 497966 w 997314"/>
              <a:gd name="connsiteY1" fmla="*/ 10902 h 3767837"/>
              <a:gd name="connsiteX2" fmla="*/ 995932 w 997314"/>
              <a:gd name="connsiteY2" fmla="*/ 1889205 h 3767837"/>
              <a:gd name="connsiteX3" fmla="*/ 497970 w 997314"/>
              <a:gd name="connsiteY3" fmla="*/ 3767508 h 3767837"/>
              <a:gd name="connsiteX4" fmla="*/ 0 w 997314"/>
              <a:gd name="connsiteY4" fmla="*/ 3767508 h 3767837"/>
              <a:gd name="connsiteX5" fmla="*/ 0 w 997314"/>
              <a:gd name="connsiteY5" fmla="*/ 10900 h 3767837"/>
              <a:gd name="connsiteX0" fmla="*/ 0 w 995932"/>
              <a:gd name="connsiteY0" fmla="*/ 10900 h 3906743"/>
              <a:gd name="connsiteX1" fmla="*/ 497966 w 995932"/>
              <a:gd name="connsiteY1" fmla="*/ 10902 h 3906743"/>
              <a:gd name="connsiteX2" fmla="*/ 995932 w 995932"/>
              <a:gd name="connsiteY2" fmla="*/ 1889205 h 3906743"/>
              <a:gd name="connsiteX3" fmla="*/ 497970 w 995932"/>
              <a:gd name="connsiteY3" fmla="*/ 3767508 h 3906743"/>
              <a:gd name="connsiteX4" fmla="*/ 2 w 995932"/>
              <a:gd name="connsiteY4" fmla="*/ 3767508 h 3906743"/>
              <a:gd name="connsiteX5" fmla="*/ 0 w 995932"/>
              <a:gd name="connsiteY5" fmla="*/ 10900 h 3906743"/>
              <a:gd name="connsiteX0" fmla="*/ 0 w 995932"/>
              <a:gd name="connsiteY0" fmla="*/ 10900 h 3906743"/>
              <a:gd name="connsiteX1" fmla="*/ 497966 w 995932"/>
              <a:gd name="connsiteY1" fmla="*/ 10902 h 3906743"/>
              <a:gd name="connsiteX2" fmla="*/ 995932 w 995932"/>
              <a:gd name="connsiteY2" fmla="*/ 1889205 h 3906743"/>
              <a:gd name="connsiteX3" fmla="*/ 497972 w 995932"/>
              <a:gd name="connsiteY3" fmla="*/ 3767508 h 3906743"/>
              <a:gd name="connsiteX4" fmla="*/ 2 w 995932"/>
              <a:gd name="connsiteY4" fmla="*/ 3767508 h 3906743"/>
              <a:gd name="connsiteX5" fmla="*/ 0 w 995932"/>
              <a:gd name="connsiteY5" fmla="*/ 10900 h 3906743"/>
              <a:gd name="connsiteX0" fmla="*/ 0 w 995932"/>
              <a:gd name="connsiteY0" fmla="*/ 10900 h 3767590"/>
              <a:gd name="connsiteX1" fmla="*/ 497966 w 995932"/>
              <a:gd name="connsiteY1" fmla="*/ 10902 h 3767590"/>
              <a:gd name="connsiteX2" fmla="*/ 995932 w 995932"/>
              <a:gd name="connsiteY2" fmla="*/ 1889205 h 3767590"/>
              <a:gd name="connsiteX3" fmla="*/ 497972 w 995932"/>
              <a:gd name="connsiteY3" fmla="*/ 3767508 h 3767590"/>
              <a:gd name="connsiteX4" fmla="*/ 2 w 995932"/>
              <a:gd name="connsiteY4" fmla="*/ 3767508 h 3767590"/>
              <a:gd name="connsiteX5" fmla="*/ 0 w 995932"/>
              <a:gd name="connsiteY5" fmla="*/ 10900 h 3767590"/>
              <a:gd name="connsiteX0" fmla="*/ 0 w 995932"/>
              <a:gd name="connsiteY0" fmla="*/ 139234 h 4035077"/>
              <a:gd name="connsiteX1" fmla="*/ 497966 w 995932"/>
              <a:gd name="connsiteY1" fmla="*/ 139236 h 4035077"/>
              <a:gd name="connsiteX2" fmla="*/ 995932 w 995932"/>
              <a:gd name="connsiteY2" fmla="*/ 2017539 h 4035077"/>
              <a:gd name="connsiteX3" fmla="*/ 497972 w 995932"/>
              <a:gd name="connsiteY3" fmla="*/ 3895842 h 4035077"/>
              <a:gd name="connsiteX4" fmla="*/ 2 w 995932"/>
              <a:gd name="connsiteY4" fmla="*/ 3895842 h 4035077"/>
              <a:gd name="connsiteX5" fmla="*/ 0 w 995932"/>
              <a:gd name="connsiteY5" fmla="*/ 139234 h 4035077"/>
              <a:gd name="connsiteX0" fmla="*/ 0 w 995932"/>
              <a:gd name="connsiteY0" fmla="*/ 139235 h 4035078"/>
              <a:gd name="connsiteX1" fmla="*/ 497966 w 995932"/>
              <a:gd name="connsiteY1" fmla="*/ 139235 h 4035078"/>
              <a:gd name="connsiteX2" fmla="*/ 995932 w 995932"/>
              <a:gd name="connsiteY2" fmla="*/ 2017540 h 4035078"/>
              <a:gd name="connsiteX3" fmla="*/ 497972 w 995932"/>
              <a:gd name="connsiteY3" fmla="*/ 3895843 h 4035078"/>
              <a:gd name="connsiteX4" fmla="*/ 2 w 995932"/>
              <a:gd name="connsiteY4" fmla="*/ 3895843 h 4035078"/>
              <a:gd name="connsiteX5" fmla="*/ 0 w 995932"/>
              <a:gd name="connsiteY5" fmla="*/ 139235 h 4035078"/>
              <a:gd name="connsiteX0" fmla="*/ 0 w 995932"/>
              <a:gd name="connsiteY0" fmla="*/ 16247 h 3912090"/>
              <a:gd name="connsiteX1" fmla="*/ 497966 w 995932"/>
              <a:gd name="connsiteY1" fmla="*/ 16247 h 3912090"/>
              <a:gd name="connsiteX2" fmla="*/ 995932 w 995932"/>
              <a:gd name="connsiteY2" fmla="*/ 1894552 h 3912090"/>
              <a:gd name="connsiteX3" fmla="*/ 497972 w 995932"/>
              <a:gd name="connsiteY3" fmla="*/ 3772855 h 3912090"/>
              <a:gd name="connsiteX4" fmla="*/ 2 w 995932"/>
              <a:gd name="connsiteY4" fmla="*/ 3772855 h 3912090"/>
              <a:gd name="connsiteX5" fmla="*/ 0 w 995932"/>
              <a:gd name="connsiteY5" fmla="*/ 16247 h 3912090"/>
              <a:gd name="connsiteX0" fmla="*/ 0 w 995932"/>
              <a:gd name="connsiteY0" fmla="*/ 16247 h 3912090"/>
              <a:gd name="connsiteX1" fmla="*/ 497966 w 995932"/>
              <a:gd name="connsiteY1" fmla="*/ 16247 h 3912090"/>
              <a:gd name="connsiteX2" fmla="*/ 995932 w 995932"/>
              <a:gd name="connsiteY2" fmla="*/ 1894552 h 3912090"/>
              <a:gd name="connsiteX3" fmla="*/ 497972 w 995932"/>
              <a:gd name="connsiteY3" fmla="*/ 3772855 h 3912090"/>
              <a:gd name="connsiteX4" fmla="*/ 2 w 995932"/>
              <a:gd name="connsiteY4" fmla="*/ 3772855 h 3912090"/>
              <a:gd name="connsiteX5" fmla="*/ 0 w 995932"/>
              <a:gd name="connsiteY5" fmla="*/ 16247 h 3912090"/>
              <a:gd name="connsiteX0" fmla="*/ 0 w 995932"/>
              <a:gd name="connsiteY0" fmla="*/ 16247 h 3912090"/>
              <a:gd name="connsiteX1" fmla="*/ 497966 w 995932"/>
              <a:gd name="connsiteY1" fmla="*/ 16247 h 3912090"/>
              <a:gd name="connsiteX2" fmla="*/ 995932 w 995932"/>
              <a:gd name="connsiteY2" fmla="*/ 1894552 h 3912090"/>
              <a:gd name="connsiteX3" fmla="*/ 497972 w 995932"/>
              <a:gd name="connsiteY3" fmla="*/ 3772855 h 3912090"/>
              <a:gd name="connsiteX4" fmla="*/ 2 w 995932"/>
              <a:gd name="connsiteY4" fmla="*/ 3772855 h 3912090"/>
              <a:gd name="connsiteX5" fmla="*/ 0 w 995932"/>
              <a:gd name="connsiteY5" fmla="*/ 16247 h 3912090"/>
              <a:gd name="connsiteX0" fmla="*/ 0 w 995932"/>
              <a:gd name="connsiteY0" fmla="*/ 5554 h 3901397"/>
              <a:gd name="connsiteX1" fmla="*/ 497966 w 995932"/>
              <a:gd name="connsiteY1" fmla="*/ 5554 h 3901397"/>
              <a:gd name="connsiteX2" fmla="*/ 995932 w 995932"/>
              <a:gd name="connsiteY2" fmla="*/ 1883859 h 3901397"/>
              <a:gd name="connsiteX3" fmla="*/ 497972 w 995932"/>
              <a:gd name="connsiteY3" fmla="*/ 3762162 h 3901397"/>
              <a:gd name="connsiteX4" fmla="*/ 2 w 995932"/>
              <a:gd name="connsiteY4" fmla="*/ 3762162 h 3901397"/>
              <a:gd name="connsiteX5" fmla="*/ 0 w 995932"/>
              <a:gd name="connsiteY5" fmla="*/ 5554 h 3901397"/>
              <a:gd name="connsiteX0" fmla="*/ 0 w 995932"/>
              <a:gd name="connsiteY0" fmla="*/ 5554 h 3901397"/>
              <a:gd name="connsiteX1" fmla="*/ 497966 w 995932"/>
              <a:gd name="connsiteY1" fmla="*/ 5554 h 3901397"/>
              <a:gd name="connsiteX2" fmla="*/ 995932 w 995932"/>
              <a:gd name="connsiteY2" fmla="*/ 1883859 h 3901397"/>
              <a:gd name="connsiteX3" fmla="*/ 497972 w 995932"/>
              <a:gd name="connsiteY3" fmla="*/ 3762162 h 3901397"/>
              <a:gd name="connsiteX4" fmla="*/ 2 w 995932"/>
              <a:gd name="connsiteY4" fmla="*/ 3762162 h 3901397"/>
              <a:gd name="connsiteX5" fmla="*/ 0 w 995932"/>
              <a:gd name="connsiteY5" fmla="*/ 5554 h 3901397"/>
              <a:gd name="connsiteX0" fmla="*/ 0 w 995932"/>
              <a:gd name="connsiteY0" fmla="*/ 5554 h 3901397"/>
              <a:gd name="connsiteX1" fmla="*/ 497966 w 995932"/>
              <a:gd name="connsiteY1" fmla="*/ 5554 h 3901397"/>
              <a:gd name="connsiteX2" fmla="*/ 995932 w 995932"/>
              <a:gd name="connsiteY2" fmla="*/ 1883859 h 3901397"/>
              <a:gd name="connsiteX3" fmla="*/ 497972 w 995932"/>
              <a:gd name="connsiteY3" fmla="*/ 3762162 h 3901397"/>
              <a:gd name="connsiteX4" fmla="*/ 2 w 995932"/>
              <a:gd name="connsiteY4" fmla="*/ 3762162 h 3901397"/>
              <a:gd name="connsiteX5" fmla="*/ 0 w 995932"/>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62174"/>
              <a:gd name="connsiteX1" fmla="*/ 497966 w 995935"/>
              <a:gd name="connsiteY1" fmla="*/ 5554 h 3762174"/>
              <a:gd name="connsiteX2" fmla="*/ 995935 w 995935"/>
              <a:gd name="connsiteY2" fmla="*/ 1883859 h 3762174"/>
              <a:gd name="connsiteX3" fmla="*/ 497972 w 995935"/>
              <a:gd name="connsiteY3" fmla="*/ 3762162 h 3762174"/>
              <a:gd name="connsiteX4" fmla="*/ 2 w 995935"/>
              <a:gd name="connsiteY4" fmla="*/ 3762162 h 3762174"/>
              <a:gd name="connsiteX5" fmla="*/ 0 w 995935"/>
              <a:gd name="connsiteY5" fmla="*/ 5554 h 3762174"/>
              <a:gd name="connsiteX0" fmla="*/ 0 w 995935"/>
              <a:gd name="connsiteY0" fmla="*/ 5554 h 3762174"/>
              <a:gd name="connsiteX1" fmla="*/ 497966 w 995935"/>
              <a:gd name="connsiteY1" fmla="*/ 5554 h 3762174"/>
              <a:gd name="connsiteX2" fmla="*/ 995935 w 995935"/>
              <a:gd name="connsiteY2" fmla="*/ 1883859 h 3762174"/>
              <a:gd name="connsiteX3" fmla="*/ 497972 w 995935"/>
              <a:gd name="connsiteY3" fmla="*/ 3762162 h 3762174"/>
              <a:gd name="connsiteX4" fmla="*/ 4 w 995935"/>
              <a:gd name="connsiteY4" fmla="*/ 3762162 h 3762174"/>
              <a:gd name="connsiteX5" fmla="*/ 0 w 995935"/>
              <a:gd name="connsiteY5" fmla="*/ 5554 h 3762174"/>
              <a:gd name="connsiteX0" fmla="*/ 0 w 995935"/>
              <a:gd name="connsiteY0" fmla="*/ 5554 h 3762162"/>
              <a:gd name="connsiteX1" fmla="*/ 497966 w 995935"/>
              <a:gd name="connsiteY1" fmla="*/ 5554 h 3762162"/>
              <a:gd name="connsiteX2" fmla="*/ 995935 w 995935"/>
              <a:gd name="connsiteY2" fmla="*/ 1883859 h 3762162"/>
              <a:gd name="connsiteX3" fmla="*/ 497972 w 995935"/>
              <a:gd name="connsiteY3" fmla="*/ 3762162 h 3762162"/>
              <a:gd name="connsiteX4" fmla="*/ 4 w 995935"/>
              <a:gd name="connsiteY4" fmla="*/ 3762162 h 3762162"/>
              <a:gd name="connsiteX5" fmla="*/ 0 w 995935"/>
              <a:gd name="connsiteY5" fmla="*/ 5554 h 376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935" h="3762162">
                <a:moveTo>
                  <a:pt x="0" y="5554"/>
                </a:moveTo>
                <a:cubicBezTo>
                  <a:pt x="480036" y="5095"/>
                  <a:pt x="103376" y="-6708"/>
                  <a:pt x="497966" y="5554"/>
                </a:cubicBezTo>
                <a:cubicBezTo>
                  <a:pt x="808336" y="727677"/>
                  <a:pt x="839524" y="1089316"/>
                  <a:pt x="995935" y="1883859"/>
                </a:cubicBezTo>
                <a:cubicBezTo>
                  <a:pt x="863588" y="2594181"/>
                  <a:pt x="772250" y="3160355"/>
                  <a:pt x="497972" y="3762162"/>
                </a:cubicBezTo>
                <a:cubicBezTo>
                  <a:pt x="43227" y="3750359"/>
                  <a:pt x="600362" y="3750589"/>
                  <a:pt x="4" y="3762162"/>
                </a:cubicBezTo>
                <a:cubicBezTo>
                  <a:pt x="3" y="2509959"/>
                  <a:pt x="1" y="1257757"/>
                  <a:pt x="0" y="55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a16="http://schemas.microsoft.com/office/drawing/2014/main" id="{91170CE2-F8A9-4865-98DA-F8A518C418DF}"/>
              </a:ext>
            </a:extLst>
          </p:cNvPr>
          <p:cNvSpPr/>
          <p:nvPr/>
        </p:nvSpPr>
        <p:spPr>
          <a:xfrm>
            <a:off x="7716537" y="1535333"/>
            <a:ext cx="3262432" cy="452945"/>
          </a:xfrm>
          <a:prstGeom prst="rect">
            <a:avLst/>
          </a:prstGeom>
        </p:spPr>
        <p:txBody>
          <a:bodyPr wrap="none">
            <a:spAutoFit/>
          </a:bodyPr>
          <a:lstStyle/>
          <a:p>
            <a:pPr lvl="0" algn="just">
              <a:lnSpc>
                <a:spcPct val="130000"/>
              </a:lnSpc>
              <a:defRPr/>
            </a:pPr>
            <a:r>
              <a:rPr lang="zh-CN" altLang="en-US" sz="2000" b="1" dirty="0">
                <a:solidFill>
                  <a:prstClr val="white"/>
                </a:solidFill>
                <a:cs typeface="+mn-ea"/>
                <a:sym typeface="+mn-lt"/>
              </a:rPr>
              <a:t>折线图，数据分析结论标题</a:t>
            </a:r>
          </a:p>
        </p:txBody>
      </p:sp>
    </p:spTree>
    <p:extLst>
      <p:ext uri="{BB962C8B-B14F-4D97-AF65-F5344CB8AC3E}">
        <p14:creationId xmlns:p14="http://schemas.microsoft.com/office/powerpoint/2010/main" val="716519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dirty="0"/>
              <a:t>Thanks.</a:t>
            </a:r>
            <a:br>
              <a:rPr lang="en-US" altLang="zh-CN" dirty="0"/>
            </a:br>
            <a:endParaRPr lang="zh-CN" altLang="en-US" dirty="0"/>
          </a:p>
        </p:txBody>
      </p:sp>
      <p:sp>
        <p:nvSpPr>
          <p:cNvPr id="6" name="文本占位符 5"/>
          <p:cNvSpPr>
            <a:spLocks noGrp="1"/>
          </p:cNvSpPr>
          <p:nvPr>
            <p:ph type="body" sz="quarter" idx="17"/>
          </p:nvPr>
        </p:nvSpPr>
        <p:spPr>
          <a:xfrm>
            <a:off x="4137477" y="4251833"/>
            <a:ext cx="3917046" cy="310871"/>
          </a:xfrm>
        </p:spPr>
        <p:txBody>
          <a:bodyPr>
            <a:normAutofit lnSpcReduction="10000"/>
          </a:bodyPr>
          <a:lstStyle/>
          <a:p>
            <a:r>
              <a:rPr lang="en-US" altLang="zh-CN" dirty="0" err="1"/>
              <a:t>Xiong</a:t>
            </a:r>
            <a:r>
              <a:rPr lang="zh-CN" altLang="en-US" dirty="0"/>
              <a:t>，</a:t>
            </a:r>
            <a:r>
              <a:rPr lang="en-US" altLang="zh-CN" dirty="0" err="1"/>
              <a:t>Mengjun</a:t>
            </a:r>
            <a:endParaRPr lang="en-US" altLang="zh-CN" dirty="0"/>
          </a:p>
        </p:txBody>
      </p:sp>
      <p:sp>
        <p:nvSpPr>
          <p:cNvPr id="7" name="文本占位符 6"/>
          <p:cNvSpPr>
            <a:spLocks noGrp="1"/>
          </p:cNvSpPr>
          <p:nvPr>
            <p:ph type="body" sz="quarter" idx="18"/>
          </p:nvPr>
        </p:nvSpPr>
        <p:spPr>
          <a:xfrm>
            <a:off x="4137477" y="4567467"/>
            <a:ext cx="3917046" cy="310871"/>
          </a:xfrm>
        </p:spPr>
        <p:txBody>
          <a:bodyPr>
            <a:normAutofit lnSpcReduction="10000"/>
          </a:bodyPr>
          <a:lstStyle/>
          <a:p>
            <a:r>
              <a:rPr lang="en-US" altLang="en-US" dirty="0"/>
              <a:t>NLP</a:t>
            </a:r>
          </a:p>
          <a:p>
            <a:endParaRPr lang="en-US" altLang="en-US" dirty="0"/>
          </a:p>
        </p:txBody>
      </p:sp>
      <p:cxnSp>
        <p:nvCxnSpPr>
          <p:cNvPr id="3" name="直接连接符 2">
            <a:extLst>
              <a:ext uri="{FF2B5EF4-FFF2-40B4-BE49-F238E27FC236}">
                <a16:creationId xmlns:a16="http://schemas.microsoft.com/office/drawing/2014/main" id="{F43C362F-F804-497F-A88C-4DFEDDD28839}"/>
              </a:ext>
            </a:extLst>
          </p:cNvPr>
          <p:cNvCxnSpPr/>
          <p:nvPr/>
        </p:nvCxnSpPr>
        <p:spPr>
          <a:xfrm>
            <a:off x="3695700" y="4562704"/>
            <a:ext cx="4800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76032-DAA6-4CA2-9CD3-DF9DCD040297}"/>
              </a:ext>
            </a:extLst>
          </p:cNvPr>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a:extLst>
              <a:ext uri="{FF2B5EF4-FFF2-40B4-BE49-F238E27FC236}">
                <a16:creationId xmlns:a16="http://schemas.microsoft.com/office/drawing/2014/main" id="{40ED7A4B-3E91-444C-8C96-DE93783989E9}"/>
              </a:ext>
            </a:extLst>
          </p:cNvPr>
          <p:cNvSpPr>
            <a:spLocks noGrp="1"/>
          </p:cNvSpPr>
          <p:nvPr>
            <p:ph type="sldNum" sz="quarter" idx="12"/>
          </p:nvPr>
        </p:nvSpPr>
        <p:spPr/>
        <p:txBody>
          <a:bodyPr/>
          <a:lstStyle/>
          <a:p>
            <a:fld id="{5DD3DB80-B894-403A-B48E-6FDC1A72010E}" type="slidenum">
              <a:rPr lang="zh-CN" altLang="en-US" smtClean="0"/>
              <a:t>27</a:t>
            </a:fld>
            <a:endParaRPr lang="zh-CN" altLang="en-US"/>
          </a:p>
        </p:txBody>
      </p:sp>
      <p:grpSp>
        <p:nvGrpSpPr>
          <p:cNvPr id="5" name="e95bfbee-61f5-4e10-872f-40431f5aec1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EDA2779-A672-4C05-854A-505480B093B2}"/>
              </a:ext>
            </a:extLst>
          </p:cNvPr>
          <p:cNvGrpSpPr>
            <a:grpSpLocks noChangeAspect="1"/>
          </p:cNvGrpSpPr>
          <p:nvPr>
            <p:custDataLst>
              <p:tags r:id="rId1"/>
            </p:custDataLst>
          </p:nvPr>
        </p:nvGrpSpPr>
        <p:grpSpPr>
          <a:xfrm>
            <a:off x="669925" y="1439863"/>
            <a:ext cx="10852873" cy="4797975"/>
            <a:chOff x="669925" y="1439863"/>
            <a:chExt cx="10852873" cy="4797975"/>
          </a:xfrm>
        </p:grpSpPr>
        <p:sp>
          <p:nvSpPr>
            <p:cNvPr id="6" name="iś1îḑè">
              <a:extLst>
                <a:ext uri="{FF2B5EF4-FFF2-40B4-BE49-F238E27FC236}">
                  <a16:creationId xmlns:a16="http://schemas.microsoft.com/office/drawing/2014/main" id="{2789883F-2A47-4ED9-BCA1-B3092C932E2E}"/>
                </a:ext>
              </a:extLst>
            </p:cNvPr>
            <p:cNvSpPr/>
            <p:nvPr/>
          </p:nvSpPr>
          <p:spPr>
            <a:xfrm>
              <a:off x="669925" y="1439863"/>
              <a:ext cx="10852873" cy="1082256"/>
            </a:xfrm>
            <a:prstGeom prst="rect">
              <a:avLst/>
            </a:prstGeom>
            <a:blipFill>
              <a:blip r:embed="rId3"/>
              <a:stretch>
                <a:fillRect t="-287603" b="-280931"/>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dirty="0"/>
            </a:p>
          </p:txBody>
        </p:sp>
        <p:sp>
          <p:nvSpPr>
            <p:cNvPr id="7" name="ïŝļidé">
              <a:extLst>
                <a:ext uri="{FF2B5EF4-FFF2-40B4-BE49-F238E27FC236}">
                  <a16:creationId xmlns:a16="http://schemas.microsoft.com/office/drawing/2014/main" id="{E76AC8DB-A498-4926-8BDA-E4FE152FFD00}"/>
                </a:ext>
              </a:extLst>
            </p:cNvPr>
            <p:cNvSpPr/>
            <p:nvPr/>
          </p:nvSpPr>
          <p:spPr>
            <a:xfrm>
              <a:off x="1481476" y="1439863"/>
              <a:ext cx="1617062" cy="1082256"/>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b">
              <a:noAutofit/>
            </a:bodyPr>
            <a:lstStyle/>
            <a:p>
              <a:pPr algn="r"/>
              <a:r>
                <a:rPr lang="en-US" altLang="zh-CN" sz="1400" b="1" dirty="0"/>
                <a:t>Text here</a:t>
              </a:r>
            </a:p>
          </p:txBody>
        </p:sp>
        <p:sp>
          <p:nvSpPr>
            <p:cNvPr id="8" name="iṧḷide">
              <a:extLst>
                <a:ext uri="{FF2B5EF4-FFF2-40B4-BE49-F238E27FC236}">
                  <a16:creationId xmlns:a16="http://schemas.microsoft.com/office/drawing/2014/main" id="{E561120F-409C-4103-9947-BC8094781EDF}"/>
                </a:ext>
              </a:extLst>
            </p:cNvPr>
            <p:cNvSpPr/>
            <p:nvPr/>
          </p:nvSpPr>
          <p:spPr>
            <a:xfrm>
              <a:off x="2446295" y="3151225"/>
              <a:ext cx="636837" cy="4821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r"/>
              <a:r>
                <a:rPr lang="en-US" altLang="zh-CN" sz="2200" b="1" dirty="0">
                  <a:solidFill>
                    <a:schemeClr val="tx1"/>
                  </a:solidFill>
                </a:rPr>
                <a:t>1</a:t>
              </a:r>
            </a:p>
          </p:txBody>
        </p:sp>
        <p:sp>
          <p:nvSpPr>
            <p:cNvPr id="9" name="iş1iḑe">
              <a:extLst>
                <a:ext uri="{FF2B5EF4-FFF2-40B4-BE49-F238E27FC236}">
                  <a16:creationId xmlns:a16="http://schemas.microsoft.com/office/drawing/2014/main" id="{E76AC8DB-A498-4926-8BDA-E4FE152FFD00}"/>
                </a:ext>
              </a:extLst>
            </p:cNvPr>
            <p:cNvSpPr/>
            <p:nvPr/>
          </p:nvSpPr>
          <p:spPr>
            <a:xfrm>
              <a:off x="2675390" y="2711154"/>
              <a:ext cx="399831" cy="289236"/>
            </a:xfrm>
            <a:custGeom>
              <a:avLst/>
              <a:gdLst>
                <a:gd name="connsiteX0" fmla="*/ 0 w 608697"/>
                <a:gd name="connsiteY0" fmla="*/ 384511 h 440328"/>
                <a:gd name="connsiteX1" fmla="*/ 273317 w 608697"/>
                <a:gd name="connsiteY1" fmla="*/ 384511 h 440328"/>
                <a:gd name="connsiteX2" fmla="*/ 273317 w 608697"/>
                <a:gd name="connsiteY2" fmla="*/ 415512 h 440328"/>
                <a:gd name="connsiteX3" fmla="*/ 335380 w 608697"/>
                <a:gd name="connsiteY3" fmla="*/ 415512 h 440328"/>
                <a:gd name="connsiteX4" fmla="*/ 335380 w 608697"/>
                <a:gd name="connsiteY4" fmla="*/ 384511 h 440328"/>
                <a:gd name="connsiteX5" fmla="*/ 608697 w 608697"/>
                <a:gd name="connsiteY5" fmla="*/ 384511 h 440328"/>
                <a:gd name="connsiteX6" fmla="*/ 608697 w 608697"/>
                <a:gd name="connsiteY6" fmla="*/ 415512 h 440328"/>
                <a:gd name="connsiteX7" fmla="*/ 583857 w 608697"/>
                <a:gd name="connsiteY7" fmla="*/ 440328 h 440328"/>
                <a:gd name="connsiteX8" fmla="*/ 24840 w 608697"/>
                <a:gd name="connsiteY8" fmla="*/ 440328 h 440328"/>
                <a:gd name="connsiteX9" fmla="*/ 0 w 608697"/>
                <a:gd name="connsiteY9" fmla="*/ 415512 h 440328"/>
                <a:gd name="connsiteX10" fmla="*/ 216210 w 608697"/>
                <a:gd name="connsiteY10" fmla="*/ 86798 h 440328"/>
                <a:gd name="connsiteX11" fmla="*/ 269323 w 608697"/>
                <a:gd name="connsiteY11" fmla="*/ 179836 h 440328"/>
                <a:gd name="connsiteX12" fmla="*/ 236052 w 608697"/>
                <a:gd name="connsiteY12" fmla="*/ 179836 h 440328"/>
                <a:gd name="connsiteX13" fmla="*/ 236052 w 608697"/>
                <a:gd name="connsiteY13" fmla="*/ 210824 h 440328"/>
                <a:gd name="connsiteX14" fmla="*/ 285734 w 608697"/>
                <a:gd name="connsiteY14" fmla="*/ 210824 h 440328"/>
                <a:gd name="connsiteX15" fmla="*/ 285734 w 608697"/>
                <a:gd name="connsiteY15" fmla="*/ 235629 h 440328"/>
                <a:gd name="connsiteX16" fmla="*/ 236052 w 608697"/>
                <a:gd name="connsiteY16" fmla="*/ 235629 h 440328"/>
                <a:gd name="connsiteX17" fmla="*/ 236052 w 608697"/>
                <a:gd name="connsiteY17" fmla="*/ 260434 h 440328"/>
                <a:gd name="connsiteX18" fmla="*/ 285734 w 608697"/>
                <a:gd name="connsiteY18" fmla="*/ 260434 h 440328"/>
                <a:gd name="connsiteX19" fmla="*/ 285734 w 608697"/>
                <a:gd name="connsiteY19" fmla="*/ 285239 h 440328"/>
                <a:gd name="connsiteX20" fmla="*/ 323033 w 608697"/>
                <a:gd name="connsiteY20" fmla="*/ 285239 h 440328"/>
                <a:gd name="connsiteX21" fmla="*/ 323033 w 608697"/>
                <a:gd name="connsiteY21" fmla="*/ 260434 h 440328"/>
                <a:gd name="connsiteX22" fmla="*/ 372715 w 608697"/>
                <a:gd name="connsiteY22" fmla="*/ 260434 h 440328"/>
                <a:gd name="connsiteX23" fmla="*/ 372715 w 608697"/>
                <a:gd name="connsiteY23" fmla="*/ 235629 h 440328"/>
                <a:gd name="connsiteX24" fmla="*/ 323033 w 608697"/>
                <a:gd name="connsiteY24" fmla="*/ 235629 h 440328"/>
                <a:gd name="connsiteX25" fmla="*/ 323033 w 608697"/>
                <a:gd name="connsiteY25" fmla="*/ 210824 h 440328"/>
                <a:gd name="connsiteX26" fmla="*/ 372715 w 608697"/>
                <a:gd name="connsiteY26" fmla="*/ 210824 h 440328"/>
                <a:gd name="connsiteX27" fmla="*/ 372715 w 608697"/>
                <a:gd name="connsiteY27" fmla="*/ 179836 h 440328"/>
                <a:gd name="connsiteX28" fmla="*/ 339444 w 608697"/>
                <a:gd name="connsiteY28" fmla="*/ 179836 h 440328"/>
                <a:gd name="connsiteX29" fmla="*/ 392558 w 608697"/>
                <a:gd name="connsiteY29" fmla="*/ 86798 h 440328"/>
                <a:gd name="connsiteX30" fmla="*/ 348993 w 608697"/>
                <a:gd name="connsiteY30" fmla="*/ 86798 h 440328"/>
                <a:gd name="connsiteX31" fmla="*/ 304831 w 608697"/>
                <a:gd name="connsiteY31" fmla="*/ 167396 h 440328"/>
                <a:gd name="connsiteX32" fmla="*/ 303936 w 608697"/>
                <a:gd name="connsiteY32" fmla="*/ 167396 h 440328"/>
                <a:gd name="connsiteX33" fmla="*/ 259849 w 608697"/>
                <a:gd name="connsiteY33" fmla="*/ 86798 h 440328"/>
                <a:gd name="connsiteX34" fmla="*/ 87007 w 608697"/>
                <a:gd name="connsiteY34" fmla="*/ 37188 h 440328"/>
                <a:gd name="connsiteX35" fmla="*/ 521760 w 608697"/>
                <a:gd name="connsiteY35" fmla="*/ 37188 h 440328"/>
                <a:gd name="connsiteX36" fmla="*/ 521760 w 608697"/>
                <a:gd name="connsiteY36" fmla="*/ 322484 h 440328"/>
                <a:gd name="connsiteX37" fmla="*/ 87007 w 608697"/>
                <a:gd name="connsiteY37" fmla="*/ 322484 h 440328"/>
                <a:gd name="connsiteX38" fmla="*/ 74518 w 608697"/>
                <a:gd name="connsiteY38" fmla="*/ 24802 h 440328"/>
                <a:gd name="connsiteX39" fmla="*/ 74518 w 608697"/>
                <a:gd name="connsiteY39" fmla="*/ 334870 h 440328"/>
                <a:gd name="connsiteX40" fmla="*/ 534179 w 608697"/>
                <a:gd name="connsiteY40" fmla="*/ 334870 h 440328"/>
                <a:gd name="connsiteX41" fmla="*/ 534179 w 608697"/>
                <a:gd name="connsiteY41" fmla="*/ 24802 h 440328"/>
                <a:gd name="connsiteX42" fmla="*/ 74518 w 608697"/>
                <a:gd name="connsiteY42" fmla="*/ 0 h 440328"/>
                <a:gd name="connsiteX43" fmla="*/ 534179 w 608697"/>
                <a:gd name="connsiteY43" fmla="*/ 0 h 440328"/>
                <a:gd name="connsiteX44" fmla="*/ 559019 w 608697"/>
                <a:gd name="connsiteY44" fmla="*/ 24802 h 440328"/>
                <a:gd name="connsiteX45" fmla="*/ 559019 w 608697"/>
                <a:gd name="connsiteY45" fmla="*/ 359672 h 440328"/>
                <a:gd name="connsiteX46" fmla="*/ 49678 w 608697"/>
                <a:gd name="connsiteY46" fmla="*/ 359672 h 440328"/>
                <a:gd name="connsiteX47" fmla="*/ 49678 w 608697"/>
                <a:gd name="connsiteY47" fmla="*/ 24802 h 440328"/>
                <a:gd name="connsiteX48" fmla="*/ 74518 w 608697"/>
                <a:gd name="connsiteY48" fmla="*/ 0 h 44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8697" h="440328">
                  <a:moveTo>
                    <a:pt x="0" y="384511"/>
                  </a:moveTo>
                  <a:lnTo>
                    <a:pt x="273317" y="384511"/>
                  </a:lnTo>
                  <a:lnTo>
                    <a:pt x="273317" y="415512"/>
                  </a:lnTo>
                  <a:lnTo>
                    <a:pt x="335380" y="415512"/>
                  </a:lnTo>
                  <a:lnTo>
                    <a:pt x="335380" y="384511"/>
                  </a:lnTo>
                  <a:lnTo>
                    <a:pt x="608697" y="384511"/>
                  </a:lnTo>
                  <a:lnTo>
                    <a:pt x="608697" y="415512"/>
                  </a:lnTo>
                  <a:cubicBezTo>
                    <a:pt x="608697" y="429150"/>
                    <a:pt x="597508" y="440328"/>
                    <a:pt x="583857" y="440328"/>
                  </a:cubicBezTo>
                  <a:lnTo>
                    <a:pt x="24840" y="440328"/>
                  </a:lnTo>
                  <a:cubicBezTo>
                    <a:pt x="11189" y="440328"/>
                    <a:pt x="0" y="429150"/>
                    <a:pt x="0" y="415512"/>
                  </a:cubicBezTo>
                  <a:close/>
                  <a:moveTo>
                    <a:pt x="216210" y="86798"/>
                  </a:moveTo>
                  <a:lnTo>
                    <a:pt x="269323" y="179836"/>
                  </a:lnTo>
                  <a:lnTo>
                    <a:pt x="236052" y="179836"/>
                  </a:lnTo>
                  <a:lnTo>
                    <a:pt x="236052" y="210824"/>
                  </a:lnTo>
                  <a:lnTo>
                    <a:pt x="285734" y="210824"/>
                  </a:lnTo>
                  <a:lnTo>
                    <a:pt x="285734" y="235629"/>
                  </a:lnTo>
                  <a:lnTo>
                    <a:pt x="236052" y="235629"/>
                  </a:lnTo>
                  <a:lnTo>
                    <a:pt x="236052" y="260434"/>
                  </a:lnTo>
                  <a:lnTo>
                    <a:pt x="285734" y="260434"/>
                  </a:lnTo>
                  <a:lnTo>
                    <a:pt x="285734" y="285239"/>
                  </a:lnTo>
                  <a:lnTo>
                    <a:pt x="323033" y="285239"/>
                  </a:lnTo>
                  <a:lnTo>
                    <a:pt x="323033" y="260434"/>
                  </a:lnTo>
                  <a:lnTo>
                    <a:pt x="372715" y="260434"/>
                  </a:lnTo>
                  <a:lnTo>
                    <a:pt x="372715" y="235629"/>
                  </a:lnTo>
                  <a:lnTo>
                    <a:pt x="323033" y="235629"/>
                  </a:lnTo>
                  <a:lnTo>
                    <a:pt x="323033" y="210824"/>
                  </a:lnTo>
                  <a:lnTo>
                    <a:pt x="372715" y="210824"/>
                  </a:lnTo>
                  <a:lnTo>
                    <a:pt x="372715" y="179836"/>
                  </a:lnTo>
                  <a:lnTo>
                    <a:pt x="339444" y="179836"/>
                  </a:lnTo>
                  <a:lnTo>
                    <a:pt x="392558" y="86798"/>
                  </a:lnTo>
                  <a:lnTo>
                    <a:pt x="348993" y="86798"/>
                  </a:lnTo>
                  <a:lnTo>
                    <a:pt x="304831" y="167396"/>
                  </a:lnTo>
                  <a:lnTo>
                    <a:pt x="303936" y="167396"/>
                  </a:lnTo>
                  <a:lnTo>
                    <a:pt x="259849" y="86798"/>
                  </a:lnTo>
                  <a:close/>
                  <a:moveTo>
                    <a:pt x="87007" y="37188"/>
                  </a:moveTo>
                  <a:lnTo>
                    <a:pt x="521760" y="37188"/>
                  </a:lnTo>
                  <a:lnTo>
                    <a:pt x="521760" y="322484"/>
                  </a:lnTo>
                  <a:lnTo>
                    <a:pt x="87007" y="322484"/>
                  </a:lnTo>
                  <a:close/>
                  <a:moveTo>
                    <a:pt x="74518" y="24802"/>
                  </a:moveTo>
                  <a:lnTo>
                    <a:pt x="74518" y="334870"/>
                  </a:lnTo>
                  <a:lnTo>
                    <a:pt x="534179" y="334870"/>
                  </a:lnTo>
                  <a:lnTo>
                    <a:pt x="534179" y="24802"/>
                  </a:lnTo>
                  <a:close/>
                  <a:moveTo>
                    <a:pt x="74518" y="0"/>
                  </a:moveTo>
                  <a:lnTo>
                    <a:pt x="534179" y="0"/>
                  </a:lnTo>
                  <a:cubicBezTo>
                    <a:pt x="547830" y="0"/>
                    <a:pt x="559019" y="11172"/>
                    <a:pt x="559019" y="24802"/>
                  </a:cubicBezTo>
                  <a:lnTo>
                    <a:pt x="559019" y="359672"/>
                  </a:lnTo>
                  <a:lnTo>
                    <a:pt x="49678" y="359672"/>
                  </a:lnTo>
                  <a:lnTo>
                    <a:pt x="49678" y="24802"/>
                  </a:lnTo>
                  <a:cubicBezTo>
                    <a:pt x="49678" y="11172"/>
                    <a:pt x="60867" y="0"/>
                    <a:pt x="7451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sz="1600"/>
            </a:p>
          </p:txBody>
        </p:sp>
        <p:sp>
          <p:nvSpPr>
            <p:cNvPr id="10" name="îṧḷïḍe">
              <a:extLst>
                <a:ext uri="{FF2B5EF4-FFF2-40B4-BE49-F238E27FC236}">
                  <a16:creationId xmlns:a16="http://schemas.microsoft.com/office/drawing/2014/main" id="{A5CA3B44-34F5-40D3-AF90-F89894E1DDC3}"/>
                </a:ext>
              </a:extLst>
            </p:cNvPr>
            <p:cNvSpPr/>
            <p:nvPr/>
          </p:nvSpPr>
          <p:spPr bwMode="auto">
            <a:xfrm>
              <a:off x="682708" y="3631089"/>
              <a:ext cx="2415695" cy="260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2800" indent="-172800" algn="r" defTabSz="609570">
                <a:lnSpc>
                  <a:spcPct val="120000"/>
                </a:lnSpc>
                <a:buFont typeface="Arial" panose="020B0604020202020204" pitchFamily="34" charset="0"/>
                <a:buChar char="•"/>
              </a:pPr>
              <a:r>
                <a:rPr lang="en-US" altLang="zh-CN" sz="1000" dirty="0"/>
                <a:t>Supporting text here</a:t>
              </a:r>
            </a:p>
            <a:p>
              <a:pPr marL="172800" indent="-172800" algn="r" defTabSz="609570">
                <a:lnSpc>
                  <a:spcPct val="120000"/>
                </a:lnSpc>
                <a:buFont typeface="Arial" panose="020B0604020202020204" pitchFamily="34" charset="0"/>
                <a:buChar char="•"/>
              </a:pPr>
              <a:r>
                <a:rPr lang="en-US" altLang="zh-CN" sz="1000" dirty="0"/>
                <a:t>Supporting text here</a:t>
              </a:r>
            </a:p>
            <a:p>
              <a:pPr marL="285744" indent="-285744" algn="r" defTabSz="609570">
                <a:lnSpc>
                  <a:spcPct val="120000"/>
                </a:lnSpc>
                <a:buFont typeface="Arial" panose="020B0604020202020204" pitchFamily="34" charset="0"/>
                <a:buChar char="•"/>
              </a:pPr>
              <a:endParaRPr lang="en-US" altLang="zh-CN" sz="1000" dirty="0"/>
            </a:p>
          </p:txBody>
        </p:sp>
        <p:sp>
          <p:nvSpPr>
            <p:cNvPr id="11" name="îsľîďè">
              <a:extLst>
                <a:ext uri="{FF2B5EF4-FFF2-40B4-BE49-F238E27FC236}">
                  <a16:creationId xmlns:a16="http://schemas.microsoft.com/office/drawing/2014/main" id="{22E8E24C-061F-4647-B24C-713113411074}"/>
                </a:ext>
              </a:extLst>
            </p:cNvPr>
            <p:cNvSpPr/>
            <p:nvPr/>
          </p:nvSpPr>
          <p:spPr>
            <a:xfrm>
              <a:off x="4350278" y="1439863"/>
              <a:ext cx="1617062" cy="1082256"/>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b">
              <a:noAutofit/>
            </a:bodyPr>
            <a:lstStyle/>
            <a:p>
              <a:pPr algn="r"/>
              <a:r>
                <a:rPr lang="en-US" altLang="zh-CN" sz="1400" b="1"/>
                <a:t>Text here</a:t>
              </a:r>
              <a:endParaRPr lang="en-US" altLang="zh-CN" sz="1400" b="1" dirty="0"/>
            </a:p>
          </p:txBody>
        </p:sp>
        <p:cxnSp>
          <p:nvCxnSpPr>
            <p:cNvPr id="12" name="直接连接符 11">
              <a:extLst>
                <a:ext uri="{FF2B5EF4-FFF2-40B4-BE49-F238E27FC236}">
                  <a16:creationId xmlns:a16="http://schemas.microsoft.com/office/drawing/2014/main" id="{85190527-5881-434E-9F77-24C0E2A5D63A}"/>
                </a:ext>
              </a:extLst>
            </p:cNvPr>
            <p:cNvCxnSpPr>
              <a:cxnSpLocks/>
            </p:cNvCxnSpPr>
            <p:nvPr/>
          </p:nvCxnSpPr>
          <p:spPr>
            <a:xfrm>
              <a:off x="5967340" y="2522119"/>
              <a:ext cx="33971" cy="371517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ïṥļiḍê">
              <a:extLst>
                <a:ext uri="{FF2B5EF4-FFF2-40B4-BE49-F238E27FC236}">
                  <a16:creationId xmlns:a16="http://schemas.microsoft.com/office/drawing/2014/main" id="{99D28587-4679-4907-8FD7-B39E1FE2E19B}"/>
                </a:ext>
              </a:extLst>
            </p:cNvPr>
            <p:cNvSpPr/>
            <p:nvPr/>
          </p:nvSpPr>
          <p:spPr>
            <a:xfrm>
              <a:off x="5309621" y="3151225"/>
              <a:ext cx="636837" cy="4821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r"/>
              <a:r>
                <a:rPr lang="en-US" altLang="zh-CN" sz="2200" b="1" dirty="0">
                  <a:solidFill>
                    <a:schemeClr val="tx1"/>
                  </a:solidFill>
                </a:rPr>
                <a:t>2</a:t>
              </a:r>
            </a:p>
          </p:txBody>
        </p:sp>
        <p:sp>
          <p:nvSpPr>
            <p:cNvPr id="14" name="isľiďe">
              <a:extLst>
                <a:ext uri="{FF2B5EF4-FFF2-40B4-BE49-F238E27FC236}">
                  <a16:creationId xmlns:a16="http://schemas.microsoft.com/office/drawing/2014/main" id="{22E8E24C-061F-4647-B24C-713113411074}"/>
                </a:ext>
              </a:extLst>
            </p:cNvPr>
            <p:cNvSpPr/>
            <p:nvPr/>
          </p:nvSpPr>
          <p:spPr>
            <a:xfrm>
              <a:off x="5544192" y="2711154"/>
              <a:ext cx="399831" cy="289236"/>
            </a:xfrm>
            <a:custGeom>
              <a:avLst/>
              <a:gdLst>
                <a:gd name="connsiteX0" fmla="*/ 0 w 608697"/>
                <a:gd name="connsiteY0" fmla="*/ 384511 h 440328"/>
                <a:gd name="connsiteX1" fmla="*/ 273317 w 608697"/>
                <a:gd name="connsiteY1" fmla="*/ 384511 h 440328"/>
                <a:gd name="connsiteX2" fmla="*/ 273317 w 608697"/>
                <a:gd name="connsiteY2" fmla="*/ 415512 h 440328"/>
                <a:gd name="connsiteX3" fmla="*/ 335380 w 608697"/>
                <a:gd name="connsiteY3" fmla="*/ 415512 h 440328"/>
                <a:gd name="connsiteX4" fmla="*/ 335380 w 608697"/>
                <a:gd name="connsiteY4" fmla="*/ 384511 h 440328"/>
                <a:gd name="connsiteX5" fmla="*/ 608697 w 608697"/>
                <a:gd name="connsiteY5" fmla="*/ 384511 h 440328"/>
                <a:gd name="connsiteX6" fmla="*/ 608697 w 608697"/>
                <a:gd name="connsiteY6" fmla="*/ 415512 h 440328"/>
                <a:gd name="connsiteX7" fmla="*/ 583857 w 608697"/>
                <a:gd name="connsiteY7" fmla="*/ 440328 h 440328"/>
                <a:gd name="connsiteX8" fmla="*/ 24840 w 608697"/>
                <a:gd name="connsiteY8" fmla="*/ 440328 h 440328"/>
                <a:gd name="connsiteX9" fmla="*/ 0 w 608697"/>
                <a:gd name="connsiteY9" fmla="*/ 415512 h 440328"/>
                <a:gd name="connsiteX10" fmla="*/ 216210 w 608697"/>
                <a:gd name="connsiteY10" fmla="*/ 86798 h 440328"/>
                <a:gd name="connsiteX11" fmla="*/ 269323 w 608697"/>
                <a:gd name="connsiteY11" fmla="*/ 179836 h 440328"/>
                <a:gd name="connsiteX12" fmla="*/ 236052 w 608697"/>
                <a:gd name="connsiteY12" fmla="*/ 179836 h 440328"/>
                <a:gd name="connsiteX13" fmla="*/ 236052 w 608697"/>
                <a:gd name="connsiteY13" fmla="*/ 210824 h 440328"/>
                <a:gd name="connsiteX14" fmla="*/ 285734 w 608697"/>
                <a:gd name="connsiteY14" fmla="*/ 210824 h 440328"/>
                <a:gd name="connsiteX15" fmla="*/ 285734 w 608697"/>
                <a:gd name="connsiteY15" fmla="*/ 235629 h 440328"/>
                <a:gd name="connsiteX16" fmla="*/ 236052 w 608697"/>
                <a:gd name="connsiteY16" fmla="*/ 235629 h 440328"/>
                <a:gd name="connsiteX17" fmla="*/ 236052 w 608697"/>
                <a:gd name="connsiteY17" fmla="*/ 260434 h 440328"/>
                <a:gd name="connsiteX18" fmla="*/ 285734 w 608697"/>
                <a:gd name="connsiteY18" fmla="*/ 260434 h 440328"/>
                <a:gd name="connsiteX19" fmla="*/ 285734 w 608697"/>
                <a:gd name="connsiteY19" fmla="*/ 285239 h 440328"/>
                <a:gd name="connsiteX20" fmla="*/ 323033 w 608697"/>
                <a:gd name="connsiteY20" fmla="*/ 285239 h 440328"/>
                <a:gd name="connsiteX21" fmla="*/ 323033 w 608697"/>
                <a:gd name="connsiteY21" fmla="*/ 260434 h 440328"/>
                <a:gd name="connsiteX22" fmla="*/ 372715 w 608697"/>
                <a:gd name="connsiteY22" fmla="*/ 260434 h 440328"/>
                <a:gd name="connsiteX23" fmla="*/ 372715 w 608697"/>
                <a:gd name="connsiteY23" fmla="*/ 235629 h 440328"/>
                <a:gd name="connsiteX24" fmla="*/ 323033 w 608697"/>
                <a:gd name="connsiteY24" fmla="*/ 235629 h 440328"/>
                <a:gd name="connsiteX25" fmla="*/ 323033 w 608697"/>
                <a:gd name="connsiteY25" fmla="*/ 210824 h 440328"/>
                <a:gd name="connsiteX26" fmla="*/ 372715 w 608697"/>
                <a:gd name="connsiteY26" fmla="*/ 210824 h 440328"/>
                <a:gd name="connsiteX27" fmla="*/ 372715 w 608697"/>
                <a:gd name="connsiteY27" fmla="*/ 179836 h 440328"/>
                <a:gd name="connsiteX28" fmla="*/ 339444 w 608697"/>
                <a:gd name="connsiteY28" fmla="*/ 179836 h 440328"/>
                <a:gd name="connsiteX29" fmla="*/ 392558 w 608697"/>
                <a:gd name="connsiteY29" fmla="*/ 86798 h 440328"/>
                <a:gd name="connsiteX30" fmla="*/ 348993 w 608697"/>
                <a:gd name="connsiteY30" fmla="*/ 86798 h 440328"/>
                <a:gd name="connsiteX31" fmla="*/ 304831 w 608697"/>
                <a:gd name="connsiteY31" fmla="*/ 167396 h 440328"/>
                <a:gd name="connsiteX32" fmla="*/ 303936 w 608697"/>
                <a:gd name="connsiteY32" fmla="*/ 167396 h 440328"/>
                <a:gd name="connsiteX33" fmla="*/ 259849 w 608697"/>
                <a:gd name="connsiteY33" fmla="*/ 86798 h 440328"/>
                <a:gd name="connsiteX34" fmla="*/ 87007 w 608697"/>
                <a:gd name="connsiteY34" fmla="*/ 37188 h 440328"/>
                <a:gd name="connsiteX35" fmla="*/ 521760 w 608697"/>
                <a:gd name="connsiteY35" fmla="*/ 37188 h 440328"/>
                <a:gd name="connsiteX36" fmla="*/ 521760 w 608697"/>
                <a:gd name="connsiteY36" fmla="*/ 322484 h 440328"/>
                <a:gd name="connsiteX37" fmla="*/ 87007 w 608697"/>
                <a:gd name="connsiteY37" fmla="*/ 322484 h 440328"/>
                <a:gd name="connsiteX38" fmla="*/ 74518 w 608697"/>
                <a:gd name="connsiteY38" fmla="*/ 24802 h 440328"/>
                <a:gd name="connsiteX39" fmla="*/ 74518 w 608697"/>
                <a:gd name="connsiteY39" fmla="*/ 334870 h 440328"/>
                <a:gd name="connsiteX40" fmla="*/ 534179 w 608697"/>
                <a:gd name="connsiteY40" fmla="*/ 334870 h 440328"/>
                <a:gd name="connsiteX41" fmla="*/ 534179 w 608697"/>
                <a:gd name="connsiteY41" fmla="*/ 24802 h 440328"/>
                <a:gd name="connsiteX42" fmla="*/ 74518 w 608697"/>
                <a:gd name="connsiteY42" fmla="*/ 0 h 440328"/>
                <a:gd name="connsiteX43" fmla="*/ 534179 w 608697"/>
                <a:gd name="connsiteY43" fmla="*/ 0 h 440328"/>
                <a:gd name="connsiteX44" fmla="*/ 559019 w 608697"/>
                <a:gd name="connsiteY44" fmla="*/ 24802 h 440328"/>
                <a:gd name="connsiteX45" fmla="*/ 559019 w 608697"/>
                <a:gd name="connsiteY45" fmla="*/ 359672 h 440328"/>
                <a:gd name="connsiteX46" fmla="*/ 49678 w 608697"/>
                <a:gd name="connsiteY46" fmla="*/ 359672 h 440328"/>
                <a:gd name="connsiteX47" fmla="*/ 49678 w 608697"/>
                <a:gd name="connsiteY47" fmla="*/ 24802 h 440328"/>
                <a:gd name="connsiteX48" fmla="*/ 74518 w 608697"/>
                <a:gd name="connsiteY48" fmla="*/ 0 h 44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8697" h="440328">
                  <a:moveTo>
                    <a:pt x="0" y="384511"/>
                  </a:moveTo>
                  <a:lnTo>
                    <a:pt x="273317" y="384511"/>
                  </a:lnTo>
                  <a:lnTo>
                    <a:pt x="273317" y="415512"/>
                  </a:lnTo>
                  <a:lnTo>
                    <a:pt x="335380" y="415512"/>
                  </a:lnTo>
                  <a:lnTo>
                    <a:pt x="335380" y="384511"/>
                  </a:lnTo>
                  <a:lnTo>
                    <a:pt x="608697" y="384511"/>
                  </a:lnTo>
                  <a:lnTo>
                    <a:pt x="608697" y="415512"/>
                  </a:lnTo>
                  <a:cubicBezTo>
                    <a:pt x="608697" y="429150"/>
                    <a:pt x="597508" y="440328"/>
                    <a:pt x="583857" y="440328"/>
                  </a:cubicBezTo>
                  <a:lnTo>
                    <a:pt x="24840" y="440328"/>
                  </a:lnTo>
                  <a:cubicBezTo>
                    <a:pt x="11189" y="440328"/>
                    <a:pt x="0" y="429150"/>
                    <a:pt x="0" y="415512"/>
                  </a:cubicBezTo>
                  <a:close/>
                  <a:moveTo>
                    <a:pt x="216210" y="86798"/>
                  </a:moveTo>
                  <a:lnTo>
                    <a:pt x="269323" y="179836"/>
                  </a:lnTo>
                  <a:lnTo>
                    <a:pt x="236052" y="179836"/>
                  </a:lnTo>
                  <a:lnTo>
                    <a:pt x="236052" y="210824"/>
                  </a:lnTo>
                  <a:lnTo>
                    <a:pt x="285734" y="210824"/>
                  </a:lnTo>
                  <a:lnTo>
                    <a:pt x="285734" y="235629"/>
                  </a:lnTo>
                  <a:lnTo>
                    <a:pt x="236052" y="235629"/>
                  </a:lnTo>
                  <a:lnTo>
                    <a:pt x="236052" y="260434"/>
                  </a:lnTo>
                  <a:lnTo>
                    <a:pt x="285734" y="260434"/>
                  </a:lnTo>
                  <a:lnTo>
                    <a:pt x="285734" y="285239"/>
                  </a:lnTo>
                  <a:lnTo>
                    <a:pt x="323033" y="285239"/>
                  </a:lnTo>
                  <a:lnTo>
                    <a:pt x="323033" y="260434"/>
                  </a:lnTo>
                  <a:lnTo>
                    <a:pt x="372715" y="260434"/>
                  </a:lnTo>
                  <a:lnTo>
                    <a:pt x="372715" y="235629"/>
                  </a:lnTo>
                  <a:lnTo>
                    <a:pt x="323033" y="235629"/>
                  </a:lnTo>
                  <a:lnTo>
                    <a:pt x="323033" y="210824"/>
                  </a:lnTo>
                  <a:lnTo>
                    <a:pt x="372715" y="210824"/>
                  </a:lnTo>
                  <a:lnTo>
                    <a:pt x="372715" y="179836"/>
                  </a:lnTo>
                  <a:lnTo>
                    <a:pt x="339444" y="179836"/>
                  </a:lnTo>
                  <a:lnTo>
                    <a:pt x="392558" y="86798"/>
                  </a:lnTo>
                  <a:lnTo>
                    <a:pt x="348993" y="86798"/>
                  </a:lnTo>
                  <a:lnTo>
                    <a:pt x="304831" y="167396"/>
                  </a:lnTo>
                  <a:lnTo>
                    <a:pt x="303936" y="167396"/>
                  </a:lnTo>
                  <a:lnTo>
                    <a:pt x="259849" y="86798"/>
                  </a:lnTo>
                  <a:close/>
                  <a:moveTo>
                    <a:pt x="87007" y="37188"/>
                  </a:moveTo>
                  <a:lnTo>
                    <a:pt x="521760" y="37188"/>
                  </a:lnTo>
                  <a:lnTo>
                    <a:pt x="521760" y="322484"/>
                  </a:lnTo>
                  <a:lnTo>
                    <a:pt x="87007" y="322484"/>
                  </a:lnTo>
                  <a:close/>
                  <a:moveTo>
                    <a:pt x="74518" y="24802"/>
                  </a:moveTo>
                  <a:lnTo>
                    <a:pt x="74518" y="334870"/>
                  </a:lnTo>
                  <a:lnTo>
                    <a:pt x="534179" y="334870"/>
                  </a:lnTo>
                  <a:lnTo>
                    <a:pt x="534179" y="24802"/>
                  </a:lnTo>
                  <a:close/>
                  <a:moveTo>
                    <a:pt x="74518" y="0"/>
                  </a:moveTo>
                  <a:lnTo>
                    <a:pt x="534179" y="0"/>
                  </a:lnTo>
                  <a:cubicBezTo>
                    <a:pt x="547830" y="0"/>
                    <a:pt x="559019" y="11172"/>
                    <a:pt x="559019" y="24802"/>
                  </a:cubicBezTo>
                  <a:lnTo>
                    <a:pt x="559019" y="359672"/>
                  </a:lnTo>
                  <a:lnTo>
                    <a:pt x="49678" y="359672"/>
                  </a:lnTo>
                  <a:lnTo>
                    <a:pt x="49678" y="24802"/>
                  </a:lnTo>
                  <a:cubicBezTo>
                    <a:pt x="49678" y="11172"/>
                    <a:pt x="60867" y="0"/>
                    <a:pt x="7451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sz="1600"/>
            </a:p>
          </p:txBody>
        </p:sp>
        <p:sp>
          <p:nvSpPr>
            <p:cNvPr id="15" name="išḷïḑe">
              <a:extLst>
                <a:ext uri="{FF2B5EF4-FFF2-40B4-BE49-F238E27FC236}">
                  <a16:creationId xmlns:a16="http://schemas.microsoft.com/office/drawing/2014/main" id="{9BD0210F-985C-4E6E-A73D-178DC9DC6014}"/>
                </a:ext>
              </a:extLst>
            </p:cNvPr>
            <p:cNvSpPr/>
            <p:nvPr/>
          </p:nvSpPr>
          <p:spPr bwMode="auto">
            <a:xfrm>
              <a:off x="3648018" y="3631089"/>
              <a:ext cx="2319322" cy="260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p:txBody>
        </p:sp>
        <p:sp>
          <p:nvSpPr>
            <p:cNvPr id="16" name="íšļidê">
              <a:extLst>
                <a:ext uri="{FF2B5EF4-FFF2-40B4-BE49-F238E27FC236}">
                  <a16:creationId xmlns:a16="http://schemas.microsoft.com/office/drawing/2014/main" id="{171258AE-412E-4B2A-8709-CA0B6440CABD}"/>
                </a:ext>
              </a:extLst>
            </p:cNvPr>
            <p:cNvSpPr/>
            <p:nvPr/>
          </p:nvSpPr>
          <p:spPr>
            <a:xfrm>
              <a:off x="7239952" y="1439863"/>
              <a:ext cx="1513312" cy="1082256"/>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b">
              <a:noAutofit/>
            </a:bodyPr>
            <a:lstStyle/>
            <a:p>
              <a:pPr algn="r"/>
              <a:r>
                <a:rPr lang="en-US" altLang="zh-CN" sz="1400" b="1"/>
                <a:t>Text here</a:t>
              </a:r>
              <a:endParaRPr lang="en-US" altLang="zh-CN" sz="1400" b="1" dirty="0"/>
            </a:p>
          </p:txBody>
        </p:sp>
        <p:sp>
          <p:nvSpPr>
            <p:cNvPr id="17" name="îşlîḍe">
              <a:extLst>
                <a:ext uri="{FF2B5EF4-FFF2-40B4-BE49-F238E27FC236}">
                  <a16:creationId xmlns:a16="http://schemas.microsoft.com/office/drawing/2014/main" id="{63EF5BD4-7C04-40BE-A3EE-4E175906DD65}"/>
                </a:ext>
              </a:extLst>
            </p:cNvPr>
            <p:cNvSpPr/>
            <p:nvPr/>
          </p:nvSpPr>
          <p:spPr bwMode="auto">
            <a:xfrm>
              <a:off x="6440929" y="3631089"/>
              <a:ext cx="2312333" cy="260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p:txBody>
        </p:sp>
        <p:sp>
          <p:nvSpPr>
            <p:cNvPr id="18" name="íṡḻíḋè">
              <a:extLst>
                <a:ext uri="{FF2B5EF4-FFF2-40B4-BE49-F238E27FC236}">
                  <a16:creationId xmlns:a16="http://schemas.microsoft.com/office/drawing/2014/main" id="{5A1637B7-49B6-40C7-92E1-F078233220A9}"/>
                </a:ext>
              </a:extLst>
            </p:cNvPr>
            <p:cNvSpPr/>
            <p:nvPr/>
          </p:nvSpPr>
          <p:spPr>
            <a:xfrm>
              <a:off x="8120777" y="3151225"/>
              <a:ext cx="636837" cy="4821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r"/>
              <a:r>
                <a:rPr lang="en-US" altLang="zh-CN" sz="2200" b="1" dirty="0">
                  <a:solidFill>
                    <a:schemeClr val="tx1"/>
                  </a:solidFill>
                </a:rPr>
                <a:t>3</a:t>
              </a:r>
            </a:p>
          </p:txBody>
        </p:sp>
        <p:sp>
          <p:nvSpPr>
            <p:cNvPr id="19" name="îsļiďè">
              <a:extLst>
                <a:ext uri="{FF2B5EF4-FFF2-40B4-BE49-F238E27FC236}">
                  <a16:creationId xmlns:a16="http://schemas.microsoft.com/office/drawing/2014/main" id="{E1983787-339D-45F4-8F0A-06266CDB0ECC}"/>
                </a:ext>
              </a:extLst>
            </p:cNvPr>
            <p:cNvSpPr/>
            <p:nvPr/>
          </p:nvSpPr>
          <p:spPr>
            <a:xfrm>
              <a:off x="8312518" y="2711154"/>
              <a:ext cx="399831" cy="289236"/>
            </a:xfrm>
            <a:custGeom>
              <a:avLst/>
              <a:gdLst>
                <a:gd name="connsiteX0" fmla="*/ 0 w 608697"/>
                <a:gd name="connsiteY0" fmla="*/ 384511 h 440328"/>
                <a:gd name="connsiteX1" fmla="*/ 273317 w 608697"/>
                <a:gd name="connsiteY1" fmla="*/ 384511 h 440328"/>
                <a:gd name="connsiteX2" fmla="*/ 273317 w 608697"/>
                <a:gd name="connsiteY2" fmla="*/ 415512 h 440328"/>
                <a:gd name="connsiteX3" fmla="*/ 335380 w 608697"/>
                <a:gd name="connsiteY3" fmla="*/ 415512 h 440328"/>
                <a:gd name="connsiteX4" fmla="*/ 335380 w 608697"/>
                <a:gd name="connsiteY4" fmla="*/ 384511 h 440328"/>
                <a:gd name="connsiteX5" fmla="*/ 608697 w 608697"/>
                <a:gd name="connsiteY5" fmla="*/ 384511 h 440328"/>
                <a:gd name="connsiteX6" fmla="*/ 608697 w 608697"/>
                <a:gd name="connsiteY6" fmla="*/ 415512 h 440328"/>
                <a:gd name="connsiteX7" fmla="*/ 583857 w 608697"/>
                <a:gd name="connsiteY7" fmla="*/ 440328 h 440328"/>
                <a:gd name="connsiteX8" fmla="*/ 24840 w 608697"/>
                <a:gd name="connsiteY8" fmla="*/ 440328 h 440328"/>
                <a:gd name="connsiteX9" fmla="*/ 0 w 608697"/>
                <a:gd name="connsiteY9" fmla="*/ 415512 h 440328"/>
                <a:gd name="connsiteX10" fmla="*/ 216210 w 608697"/>
                <a:gd name="connsiteY10" fmla="*/ 86798 h 440328"/>
                <a:gd name="connsiteX11" fmla="*/ 269323 w 608697"/>
                <a:gd name="connsiteY11" fmla="*/ 179836 h 440328"/>
                <a:gd name="connsiteX12" fmla="*/ 236052 w 608697"/>
                <a:gd name="connsiteY12" fmla="*/ 179836 h 440328"/>
                <a:gd name="connsiteX13" fmla="*/ 236052 w 608697"/>
                <a:gd name="connsiteY13" fmla="*/ 210824 h 440328"/>
                <a:gd name="connsiteX14" fmla="*/ 285734 w 608697"/>
                <a:gd name="connsiteY14" fmla="*/ 210824 h 440328"/>
                <a:gd name="connsiteX15" fmla="*/ 285734 w 608697"/>
                <a:gd name="connsiteY15" fmla="*/ 235629 h 440328"/>
                <a:gd name="connsiteX16" fmla="*/ 236052 w 608697"/>
                <a:gd name="connsiteY16" fmla="*/ 235629 h 440328"/>
                <a:gd name="connsiteX17" fmla="*/ 236052 w 608697"/>
                <a:gd name="connsiteY17" fmla="*/ 260434 h 440328"/>
                <a:gd name="connsiteX18" fmla="*/ 285734 w 608697"/>
                <a:gd name="connsiteY18" fmla="*/ 260434 h 440328"/>
                <a:gd name="connsiteX19" fmla="*/ 285734 w 608697"/>
                <a:gd name="connsiteY19" fmla="*/ 285239 h 440328"/>
                <a:gd name="connsiteX20" fmla="*/ 323033 w 608697"/>
                <a:gd name="connsiteY20" fmla="*/ 285239 h 440328"/>
                <a:gd name="connsiteX21" fmla="*/ 323033 w 608697"/>
                <a:gd name="connsiteY21" fmla="*/ 260434 h 440328"/>
                <a:gd name="connsiteX22" fmla="*/ 372715 w 608697"/>
                <a:gd name="connsiteY22" fmla="*/ 260434 h 440328"/>
                <a:gd name="connsiteX23" fmla="*/ 372715 w 608697"/>
                <a:gd name="connsiteY23" fmla="*/ 235629 h 440328"/>
                <a:gd name="connsiteX24" fmla="*/ 323033 w 608697"/>
                <a:gd name="connsiteY24" fmla="*/ 235629 h 440328"/>
                <a:gd name="connsiteX25" fmla="*/ 323033 w 608697"/>
                <a:gd name="connsiteY25" fmla="*/ 210824 h 440328"/>
                <a:gd name="connsiteX26" fmla="*/ 372715 w 608697"/>
                <a:gd name="connsiteY26" fmla="*/ 210824 h 440328"/>
                <a:gd name="connsiteX27" fmla="*/ 372715 w 608697"/>
                <a:gd name="connsiteY27" fmla="*/ 179836 h 440328"/>
                <a:gd name="connsiteX28" fmla="*/ 339444 w 608697"/>
                <a:gd name="connsiteY28" fmla="*/ 179836 h 440328"/>
                <a:gd name="connsiteX29" fmla="*/ 392558 w 608697"/>
                <a:gd name="connsiteY29" fmla="*/ 86798 h 440328"/>
                <a:gd name="connsiteX30" fmla="*/ 348993 w 608697"/>
                <a:gd name="connsiteY30" fmla="*/ 86798 h 440328"/>
                <a:gd name="connsiteX31" fmla="*/ 304831 w 608697"/>
                <a:gd name="connsiteY31" fmla="*/ 167396 h 440328"/>
                <a:gd name="connsiteX32" fmla="*/ 303936 w 608697"/>
                <a:gd name="connsiteY32" fmla="*/ 167396 h 440328"/>
                <a:gd name="connsiteX33" fmla="*/ 259849 w 608697"/>
                <a:gd name="connsiteY33" fmla="*/ 86798 h 440328"/>
                <a:gd name="connsiteX34" fmla="*/ 87007 w 608697"/>
                <a:gd name="connsiteY34" fmla="*/ 37188 h 440328"/>
                <a:gd name="connsiteX35" fmla="*/ 521760 w 608697"/>
                <a:gd name="connsiteY35" fmla="*/ 37188 h 440328"/>
                <a:gd name="connsiteX36" fmla="*/ 521760 w 608697"/>
                <a:gd name="connsiteY36" fmla="*/ 322484 h 440328"/>
                <a:gd name="connsiteX37" fmla="*/ 87007 w 608697"/>
                <a:gd name="connsiteY37" fmla="*/ 322484 h 440328"/>
                <a:gd name="connsiteX38" fmla="*/ 74518 w 608697"/>
                <a:gd name="connsiteY38" fmla="*/ 24802 h 440328"/>
                <a:gd name="connsiteX39" fmla="*/ 74518 w 608697"/>
                <a:gd name="connsiteY39" fmla="*/ 334870 h 440328"/>
                <a:gd name="connsiteX40" fmla="*/ 534179 w 608697"/>
                <a:gd name="connsiteY40" fmla="*/ 334870 h 440328"/>
                <a:gd name="connsiteX41" fmla="*/ 534179 w 608697"/>
                <a:gd name="connsiteY41" fmla="*/ 24802 h 440328"/>
                <a:gd name="connsiteX42" fmla="*/ 74518 w 608697"/>
                <a:gd name="connsiteY42" fmla="*/ 0 h 440328"/>
                <a:gd name="connsiteX43" fmla="*/ 534179 w 608697"/>
                <a:gd name="connsiteY43" fmla="*/ 0 h 440328"/>
                <a:gd name="connsiteX44" fmla="*/ 559019 w 608697"/>
                <a:gd name="connsiteY44" fmla="*/ 24802 h 440328"/>
                <a:gd name="connsiteX45" fmla="*/ 559019 w 608697"/>
                <a:gd name="connsiteY45" fmla="*/ 359672 h 440328"/>
                <a:gd name="connsiteX46" fmla="*/ 49678 w 608697"/>
                <a:gd name="connsiteY46" fmla="*/ 359672 h 440328"/>
                <a:gd name="connsiteX47" fmla="*/ 49678 w 608697"/>
                <a:gd name="connsiteY47" fmla="*/ 24802 h 440328"/>
                <a:gd name="connsiteX48" fmla="*/ 74518 w 608697"/>
                <a:gd name="connsiteY48" fmla="*/ 0 h 44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8697" h="440328">
                  <a:moveTo>
                    <a:pt x="0" y="384511"/>
                  </a:moveTo>
                  <a:lnTo>
                    <a:pt x="273317" y="384511"/>
                  </a:lnTo>
                  <a:lnTo>
                    <a:pt x="273317" y="415512"/>
                  </a:lnTo>
                  <a:lnTo>
                    <a:pt x="335380" y="415512"/>
                  </a:lnTo>
                  <a:lnTo>
                    <a:pt x="335380" y="384511"/>
                  </a:lnTo>
                  <a:lnTo>
                    <a:pt x="608697" y="384511"/>
                  </a:lnTo>
                  <a:lnTo>
                    <a:pt x="608697" y="415512"/>
                  </a:lnTo>
                  <a:cubicBezTo>
                    <a:pt x="608697" y="429150"/>
                    <a:pt x="597508" y="440328"/>
                    <a:pt x="583857" y="440328"/>
                  </a:cubicBezTo>
                  <a:lnTo>
                    <a:pt x="24840" y="440328"/>
                  </a:lnTo>
                  <a:cubicBezTo>
                    <a:pt x="11189" y="440328"/>
                    <a:pt x="0" y="429150"/>
                    <a:pt x="0" y="415512"/>
                  </a:cubicBezTo>
                  <a:close/>
                  <a:moveTo>
                    <a:pt x="216210" y="86798"/>
                  </a:moveTo>
                  <a:lnTo>
                    <a:pt x="269323" y="179836"/>
                  </a:lnTo>
                  <a:lnTo>
                    <a:pt x="236052" y="179836"/>
                  </a:lnTo>
                  <a:lnTo>
                    <a:pt x="236052" y="210824"/>
                  </a:lnTo>
                  <a:lnTo>
                    <a:pt x="285734" y="210824"/>
                  </a:lnTo>
                  <a:lnTo>
                    <a:pt x="285734" y="235629"/>
                  </a:lnTo>
                  <a:lnTo>
                    <a:pt x="236052" y="235629"/>
                  </a:lnTo>
                  <a:lnTo>
                    <a:pt x="236052" y="260434"/>
                  </a:lnTo>
                  <a:lnTo>
                    <a:pt x="285734" y="260434"/>
                  </a:lnTo>
                  <a:lnTo>
                    <a:pt x="285734" y="285239"/>
                  </a:lnTo>
                  <a:lnTo>
                    <a:pt x="323033" y="285239"/>
                  </a:lnTo>
                  <a:lnTo>
                    <a:pt x="323033" y="260434"/>
                  </a:lnTo>
                  <a:lnTo>
                    <a:pt x="372715" y="260434"/>
                  </a:lnTo>
                  <a:lnTo>
                    <a:pt x="372715" y="235629"/>
                  </a:lnTo>
                  <a:lnTo>
                    <a:pt x="323033" y="235629"/>
                  </a:lnTo>
                  <a:lnTo>
                    <a:pt x="323033" y="210824"/>
                  </a:lnTo>
                  <a:lnTo>
                    <a:pt x="372715" y="210824"/>
                  </a:lnTo>
                  <a:lnTo>
                    <a:pt x="372715" y="179836"/>
                  </a:lnTo>
                  <a:lnTo>
                    <a:pt x="339444" y="179836"/>
                  </a:lnTo>
                  <a:lnTo>
                    <a:pt x="392558" y="86798"/>
                  </a:lnTo>
                  <a:lnTo>
                    <a:pt x="348993" y="86798"/>
                  </a:lnTo>
                  <a:lnTo>
                    <a:pt x="304831" y="167396"/>
                  </a:lnTo>
                  <a:lnTo>
                    <a:pt x="303936" y="167396"/>
                  </a:lnTo>
                  <a:lnTo>
                    <a:pt x="259849" y="86798"/>
                  </a:lnTo>
                  <a:close/>
                  <a:moveTo>
                    <a:pt x="87007" y="37188"/>
                  </a:moveTo>
                  <a:lnTo>
                    <a:pt x="521760" y="37188"/>
                  </a:lnTo>
                  <a:lnTo>
                    <a:pt x="521760" y="322484"/>
                  </a:lnTo>
                  <a:lnTo>
                    <a:pt x="87007" y="322484"/>
                  </a:lnTo>
                  <a:close/>
                  <a:moveTo>
                    <a:pt x="74518" y="24802"/>
                  </a:moveTo>
                  <a:lnTo>
                    <a:pt x="74518" y="334870"/>
                  </a:lnTo>
                  <a:lnTo>
                    <a:pt x="534179" y="334870"/>
                  </a:lnTo>
                  <a:lnTo>
                    <a:pt x="534179" y="24802"/>
                  </a:lnTo>
                  <a:close/>
                  <a:moveTo>
                    <a:pt x="74518" y="0"/>
                  </a:moveTo>
                  <a:lnTo>
                    <a:pt x="534179" y="0"/>
                  </a:lnTo>
                  <a:cubicBezTo>
                    <a:pt x="547830" y="0"/>
                    <a:pt x="559019" y="11172"/>
                    <a:pt x="559019" y="24802"/>
                  </a:cubicBezTo>
                  <a:lnTo>
                    <a:pt x="559019" y="359672"/>
                  </a:lnTo>
                  <a:lnTo>
                    <a:pt x="49678" y="359672"/>
                  </a:lnTo>
                  <a:lnTo>
                    <a:pt x="49678" y="24802"/>
                  </a:lnTo>
                  <a:cubicBezTo>
                    <a:pt x="49678" y="11172"/>
                    <a:pt x="60867" y="0"/>
                    <a:pt x="7451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sz="1600"/>
            </a:p>
          </p:txBody>
        </p:sp>
        <p:sp>
          <p:nvSpPr>
            <p:cNvPr id="20" name="îṩḻîḓè">
              <a:extLst>
                <a:ext uri="{FF2B5EF4-FFF2-40B4-BE49-F238E27FC236}">
                  <a16:creationId xmlns:a16="http://schemas.microsoft.com/office/drawing/2014/main" id="{A7A964AA-FD6F-4659-8CF1-E14C7BDA1D20}"/>
                </a:ext>
              </a:extLst>
            </p:cNvPr>
            <p:cNvSpPr/>
            <p:nvPr/>
          </p:nvSpPr>
          <p:spPr>
            <a:xfrm>
              <a:off x="10007176" y="1439863"/>
              <a:ext cx="1513312" cy="1082256"/>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b">
              <a:noAutofit/>
            </a:bodyPr>
            <a:lstStyle/>
            <a:p>
              <a:pPr algn="r"/>
              <a:r>
                <a:rPr lang="en-US" altLang="zh-CN" sz="1400" b="1"/>
                <a:t>Text here</a:t>
              </a:r>
              <a:endParaRPr lang="en-US" altLang="zh-CN" sz="1400" b="1" dirty="0"/>
            </a:p>
          </p:txBody>
        </p:sp>
        <p:sp>
          <p:nvSpPr>
            <p:cNvPr id="21" name="íŝļiḍê">
              <a:extLst>
                <a:ext uri="{FF2B5EF4-FFF2-40B4-BE49-F238E27FC236}">
                  <a16:creationId xmlns:a16="http://schemas.microsoft.com/office/drawing/2014/main" id="{BF241BE9-7AD8-4D6A-8101-459FBDE052D8}"/>
                </a:ext>
              </a:extLst>
            </p:cNvPr>
            <p:cNvSpPr/>
            <p:nvPr/>
          </p:nvSpPr>
          <p:spPr bwMode="auto">
            <a:xfrm>
              <a:off x="9208153" y="3631089"/>
              <a:ext cx="2312333" cy="260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285744" lvl="0" indent="-285744" algn="r" defTabSz="609570">
                <a:lnSpc>
                  <a:spcPct val="120000"/>
                </a:lnSpc>
                <a:buFont typeface="Arial" panose="020B0604020202020204" pitchFamily="34" charset="0"/>
                <a:buChar char="•"/>
              </a:pPr>
              <a:endParaRPr lang="en-US" altLang="zh-CN" sz="1000" dirty="0">
                <a:solidFill>
                  <a:srgbClr val="000000"/>
                </a:solidFill>
              </a:endParaRPr>
            </a:p>
          </p:txBody>
        </p:sp>
        <p:sp>
          <p:nvSpPr>
            <p:cNvPr id="22" name="ïṧļïḑè">
              <a:extLst>
                <a:ext uri="{FF2B5EF4-FFF2-40B4-BE49-F238E27FC236}">
                  <a16:creationId xmlns:a16="http://schemas.microsoft.com/office/drawing/2014/main" id="{568CCA19-03EE-4CB3-8D74-98F66A5F5889}"/>
                </a:ext>
              </a:extLst>
            </p:cNvPr>
            <p:cNvSpPr/>
            <p:nvPr/>
          </p:nvSpPr>
          <p:spPr>
            <a:xfrm>
              <a:off x="10888001" y="3151225"/>
              <a:ext cx="634661" cy="4821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r"/>
              <a:r>
                <a:rPr lang="en-US" altLang="zh-CN" sz="2200" b="1" dirty="0">
                  <a:solidFill>
                    <a:schemeClr val="tx1"/>
                  </a:solidFill>
                </a:rPr>
                <a:t>4</a:t>
              </a:r>
            </a:p>
          </p:txBody>
        </p:sp>
        <p:sp>
          <p:nvSpPr>
            <p:cNvPr id="23" name="îŝļíďé">
              <a:extLst>
                <a:ext uri="{FF2B5EF4-FFF2-40B4-BE49-F238E27FC236}">
                  <a16:creationId xmlns:a16="http://schemas.microsoft.com/office/drawing/2014/main" id="{E29451B7-95A5-4005-9EA2-4BF7A2730310}"/>
                </a:ext>
              </a:extLst>
            </p:cNvPr>
            <p:cNvSpPr/>
            <p:nvPr/>
          </p:nvSpPr>
          <p:spPr>
            <a:xfrm>
              <a:off x="11079742" y="2711154"/>
              <a:ext cx="399831" cy="289236"/>
            </a:xfrm>
            <a:custGeom>
              <a:avLst/>
              <a:gdLst>
                <a:gd name="connsiteX0" fmla="*/ 0 w 608697"/>
                <a:gd name="connsiteY0" fmla="*/ 384511 h 440328"/>
                <a:gd name="connsiteX1" fmla="*/ 273317 w 608697"/>
                <a:gd name="connsiteY1" fmla="*/ 384511 h 440328"/>
                <a:gd name="connsiteX2" fmla="*/ 273317 w 608697"/>
                <a:gd name="connsiteY2" fmla="*/ 415512 h 440328"/>
                <a:gd name="connsiteX3" fmla="*/ 335380 w 608697"/>
                <a:gd name="connsiteY3" fmla="*/ 415512 h 440328"/>
                <a:gd name="connsiteX4" fmla="*/ 335380 w 608697"/>
                <a:gd name="connsiteY4" fmla="*/ 384511 h 440328"/>
                <a:gd name="connsiteX5" fmla="*/ 608697 w 608697"/>
                <a:gd name="connsiteY5" fmla="*/ 384511 h 440328"/>
                <a:gd name="connsiteX6" fmla="*/ 608697 w 608697"/>
                <a:gd name="connsiteY6" fmla="*/ 415512 h 440328"/>
                <a:gd name="connsiteX7" fmla="*/ 583857 w 608697"/>
                <a:gd name="connsiteY7" fmla="*/ 440328 h 440328"/>
                <a:gd name="connsiteX8" fmla="*/ 24840 w 608697"/>
                <a:gd name="connsiteY8" fmla="*/ 440328 h 440328"/>
                <a:gd name="connsiteX9" fmla="*/ 0 w 608697"/>
                <a:gd name="connsiteY9" fmla="*/ 415512 h 440328"/>
                <a:gd name="connsiteX10" fmla="*/ 216210 w 608697"/>
                <a:gd name="connsiteY10" fmla="*/ 86798 h 440328"/>
                <a:gd name="connsiteX11" fmla="*/ 269323 w 608697"/>
                <a:gd name="connsiteY11" fmla="*/ 179836 h 440328"/>
                <a:gd name="connsiteX12" fmla="*/ 236052 w 608697"/>
                <a:gd name="connsiteY12" fmla="*/ 179836 h 440328"/>
                <a:gd name="connsiteX13" fmla="*/ 236052 w 608697"/>
                <a:gd name="connsiteY13" fmla="*/ 210824 h 440328"/>
                <a:gd name="connsiteX14" fmla="*/ 285734 w 608697"/>
                <a:gd name="connsiteY14" fmla="*/ 210824 h 440328"/>
                <a:gd name="connsiteX15" fmla="*/ 285734 w 608697"/>
                <a:gd name="connsiteY15" fmla="*/ 235629 h 440328"/>
                <a:gd name="connsiteX16" fmla="*/ 236052 w 608697"/>
                <a:gd name="connsiteY16" fmla="*/ 235629 h 440328"/>
                <a:gd name="connsiteX17" fmla="*/ 236052 w 608697"/>
                <a:gd name="connsiteY17" fmla="*/ 260434 h 440328"/>
                <a:gd name="connsiteX18" fmla="*/ 285734 w 608697"/>
                <a:gd name="connsiteY18" fmla="*/ 260434 h 440328"/>
                <a:gd name="connsiteX19" fmla="*/ 285734 w 608697"/>
                <a:gd name="connsiteY19" fmla="*/ 285239 h 440328"/>
                <a:gd name="connsiteX20" fmla="*/ 323033 w 608697"/>
                <a:gd name="connsiteY20" fmla="*/ 285239 h 440328"/>
                <a:gd name="connsiteX21" fmla="*/ 323033 w 608697"/>
                <a:gd name="connsiteY21" fmla="*/ 260434 h 440328"/>
                <a:gd name="connsiteX22" fmla="*/ 372715 w 608697"/>
                <a:gd name="connsiteY22" fmla="*/ 260434 h 440328"/>
                <a:gd name="connsiteX23" fmla="*/ 372715 w 608697"/>
                <a:gd name="connsiteY23" fmla="*/ 235629 h 440328"/>
                <a:gd name="connsiteX24" fmla="*/ 323033 w 608697"/>
                <a:gd name="connsiteY24" fmla="*/ 235629 h 440328"/>
                <a:gd name="connsiteX25" fmla="*/ 323033 w 608697"/>
                <a:gd name="connsiteY25" fmla="*/ 210824 h 440328"/>
                <a:gd name="connsiteX26" fmla="*/ 372715 w 608697"/>
                <a:gd name="connsiteY26" fmla="*/ 210824 h 440328"/>
                <a:gd name="connsiteX27" fmla="*/ 372715 w 608697"/>
                <a:gd name="connsiteY27" fmla="*/ 179836 h 440328"/>
                <a:gd name="connsiteX28" fmla="*/ 339444 w 608697"/>
                <a:gd name="connsiteY28" fmla="*/ 179836 h 440328"/>
                <a:gd name="connsiteX29" fmla="*/ 392558 w 608697"/>
                <a:gd name="connsiteY29" fmla="*/ 86798 h 440328"/>
                <a:gd name="connsiteX30" fmla="*/ 348993 w 608697"/>
                <a:gd name="connsiteY30" fmla="*/ 86798 h 440328"/>
                <a:gd name="connsiteX31" fmla="*/ 304831 w 608697"/>
                <a:gd name="connsiteY31" fmla="*/ 167396 h 440328"/>
                <a:gd name="connsiteX32" fmla="*/ 303936 w 608697"/>
                <a:gd name="connsiteY32" fmla="*/ 167396 h 440328"/>
                <a:gd name="connsiteX33" fmla="*/ 259849 w 608697"/>
                <a:gd name="connsiteY33" fmla="*/ 86798 h 440328"/>
                <a:gd name="connsiteX34" fmla="*/ 87007 w 608697"/>
                <a:gd name="connsiteY34" fmla="*/ 37188 h 440328"/>
                <a:gd name="connsiteX35" fmla="*/ 521760 w 608697"/>
                <a:gd name="connsiteY35" fmla="*/ 37188 h 440328"/>
                <a:gd name="connsiteX36" fmla="*/ 521760 w 608697"/>
                <a:gd name="connsiteY36" fmla="*/ 322484 h 440328"/>
                <a:gd name="connsiteX37" fmla="*/ 87007 w 608697"/>
                <a:gd name="connsiteY37" fmla="*/ 322484 h 440328"/>
                <a:gd name="connsiteX38" fmla="*/ 74518 w 608697"/>
                <a:gd name="connsiteY38" fmla="*/ 24802 h 440328"/>
                <a:gd name="connsiteX39" fmla="*/ 74518 w 608697"/>
                <a:gd name="connsiteY39" fmla="*/ 334870 h 440328"/>
                <a:gd name="connsiteX40" fmla="*/ 534179 w 608697"/>
                <a:gd name="connsiteY40" fmla="*/ 334870 h 440328"/>
                <a:gd name="connsiteX41" fmla="*/ 534179 w 608697"/>
                <a:gd name="connsiteY41" fmla="*/ 24802 h 440328"/>
                <a:gd name="connsiteX42" fmla="*/ 74518 w 608697"/>
                <a:gd name="connsiteY42" fmla="*/ 0 h 440328"/>
                <a:gd name="connsiteX43" fmla="*/ 534179 w 608697"/>
                <a:gd name="connsiteY43" fmla="*/ 0 h 440328"/>
                <a:gd name="connsiteX44" fmla="*/ 559019 w 608697"/>
                <a:gd name="connsiteY44" fmla="*/ 24802 h 440328"/>
                <a:gd name="connsiteX45" fmla="*/ 559019 w 608697"/>
                <a:gd name="connsiteY45" fmla="*/ 359672 h 440328"/>
                <a:gd name="connsiteX46" fmla="*/ 49678 w 608697"/>
                <a:gd name="connsiteY46" fmla="*/ 359672 h 440328"/>
                <a:gd name="connsiteX47" fmla="*/ 49678 w 608697"/>
                <a:gd name="connsiteY47" fmla="*/ 24802 h 440328"/>
                <a:gd name="connsiteX48" fmla="*/ 74518 w 608697"/>
                <a:gd name="connsiteY48" fmla="*/ 0 h 44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8697" h="440328">
                  <a:moveTo>
                    <a:pt x="0" y="384511"/>
                  </a:moveTo>
                  <a:lnTo>
                    <a:pt x="273317" y="384511"/>
                  </a:lnTo>
                  <a:lnTo>
                    <a:pt x="273317" y="415512"/>
                  </a:lnTo>
                  <a:lnTo>
                    <a:pt x="335380" y="415512"/>
                  </a:lnTo>
                  <a:lnTo>
                    <a:pt x="335380" y="384511"/>
                  </a:lnTo>
                  <a:lnTo>
                    <a:pt x="608697" y="384511"/>
                  </a:lnTo>
                  <a:lnTo>
                    <a:pt x="608697" y="415512"/>
                  </a:lnTo>
                  <a:cubicBezTo>
                    <a:pt x="608697" y="429150"/>
                    <a:pt x="597508" y="440328"/>
                    <a:pt x="583857" y="440328"/>
                  </a:cubicBezTo>
                  <a:lnTo>
                    <a:pt x="24840" y="440328"/>
                  </a:lnTo>
                  <a:cubicBezTo>
                    <a:pt x="11189" y="440328"/>
                    <a:pt x="0" y="429150"/>
                    <a:pt x="0" y="415512"/>
                  </a:cubicBezTo>
                  <a:close/>
                  <a:moveTo>
                    <a:pt x="216210" y="86798"/>
                  </a:moveTo>
                  <a:lnTo>
                    <a:pt x="269323" y="179836"/>
                  </a:lnTo>
                  <a:lnTo>
                    <a:pt x="236052" y="179836"/>
                  </a:lnTo>
                  <a:lnTo>
                    <a:pt x="236052" y="210824"/>
                  </a:lnTo>
                  <a:lnTo>
                    <a:pt x="285734" y="210824"/>
                  </a:lnTo>
                  <a:lnTo>
                    <a:pt x="285734" y="235629"/>
                  </a:lnTo>
                  <a:lnTo>
                    <a:pt x="236052" y="235629"/>
                  </a:lnTo>
                  <a:lnTo>
                    <a:pt x="236052" y="260434"/>
                  </a:lnTo>
                  <a:lnTo>
                    <a:pt x="285734" y="260434"/>
                  </a:lnTo>
                  <a:lnTo>
                    <a:pt x="285734" y="285239"/>
                  </a:lnTo>
                  <a:lnTo>
                    <a:pt x="323033" y="285239"/>
                  </a:lnTo>
                  <a:lnTo>
                    <a:pt x="323033" y="260434"/>
                  </a:lnTo>
                  <a:lnTo>
                    <a:pt x="372715" y="260434"/>
                  </a:lnTo>
                  <a:lnTo>
                    <a:pt x="372715" y="235629"/>
                  </a:lnTo>
                  <a:lnTo>
                    <a:pt x="323033" y="235629"/>
                  </a:lnTo>
                  <a:lnTo>
                    <a:pt x="323033" y="210824"/>
                  </a:lnTo>
                  <a:lnTo>
                    <a:pt x="372715" y="210824"/>
                  </a:lnTo>
                  <a:lnTo>
                    <a:pt x="372715" y="179836"/>
                  </a:lnTo>
                  <a:lnTo>
                    <a:pt x="339444" y="179836"/>
                  </a:lnTo>
                  <a:lnTo>
                    <a:pt x="392558" y="86798"/>
                  </a:lnTo>
                  <a:lnTo>
                    <a:pt x="348993" y="86798"/>
                  </a:lnTo>
                  <a:lnTo>
                    <a:pt x="304831" y="167396"/>
                  </a:lnTo>
                  <a:lnTo>
                    <a:pt x="303936" y="167396"/>
                  </a:lnTo>
                  <a:lnTo>
                    <a:pt x="259849" y="86798"/>
                  </a:lnTo>
                  <a:close/>
                  <a:moveTo>
                    <a:pt x="87007" y="37188"/>
                  </a:moveTo>
                  <a:lnTo>
                    <a:pt x="521760" y="37188"/>
                  </a:lnTo>
                  <a:lnTo>
                    <a:pt x="521760" y="322484"/>
                  </a:lnTo>
                  <a:lnTo>
                    <a:pt x="87007" y="322484"/>
                  </a:lnTo>
                  <a:close/>
                  <a:moveTo>
                    <a:pt x="74518" y="24802"/>
                  </a:moveTo>
                  <a:lnTo>
                    <a:pt x="74518" y="334870"/>
                  </a:lnTo>
                  <a:lnTo>
                    <a:pt x="534179" y="334870"/>
                  </a:lnTo>
                  <a:lnTo>
                    <a:pt x="534179" y="24802"/>
                  </a:lnTo>
                  <a:close/>
                  <a:moveTo>
                    <a:pt x="74518" y="0"/>
                  </a:moveTo>
                  <a:lnTo>
                    <a:pt x="534179" y="0"/>
                  </a:lnTo>
                  <a:cubicBezTo>
                    <a:pt x="547830" y="0"/>
                    <a:pt x="559019" y="11172"/>
                    <a:pt x="559019" y="24802"/>
                  </a:cubicBezTo>
                  <a:lnTo>
                    <a:pt x="559019" y="359672"/>
                  </a:lnTo>
                  <a:lnTo>
                    <a:pt x="49678" y="359672"/>
                  </a:lnTo>
                  <a:lnTo>
                    <a:pt x="49678" y="24802"/>
                  </a:lnTo>
                  <a:cubicBezTo>
                    <a:pt x="49678" y="11172"/>
                    <a:pt x="60867" y="0"/>
                    <a:pt x="7451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sz="1600"/>
            </a:p>
          </p:txBody>
        </p:sp>
        <p:grpSp>
          <p:nvGrpSpPr>
            <p:cNvPr id="24" name="išļíḍè">
              <a:extLst>
                <a:ext uri="{FF2B5EF4-FFF2-40B4-BE49-F238E27FC236}">
                  <a16:creationId xmlns:a16="http://schemas.microsoft.com/office/drawing/2014/main" id="{C1009392-CBD1-4707-B50E-599B94B80AA1}"/>
                </a:ext>
              </a:extLst>
            </p:cNvPr>
            <p:cNvGrpSpPr/>
            <p:nvPr/>
          </p:nvGrpSpPr>
          <p:grpSpPr>
            <a:xfrm>
              <a:off x="3098538" y="2522120"/>
              <a:ext cx="8424125" cy="3715718"/>
              <a:chOff x="3098538" y="2522119"/>
              <a:chExt cx="8424125" cy="3923131"/>
            </a:xfrm>
          </p:grpSpPr>
          <p:cxnSp>
            <p:nvCxnSpPr>
              <p:cNvPr id="25" name="直接连接符 24">
                <a:extLst>
                  <a:ext uri="{FF2B5EF4-FFF2-40B4-BE49-F238E27FC236}">
                    <a16:creationId xmlns:a16="http://schemas.microsoft.com/office/drawing/2014/main" id="{EFF109A3-60B8-4A48-8BDD-E7369A2508BB}"/>
                  </a:ext>
                </a:extLst>
              </p:cNvPr>
              <p:cNvCxnSpPr>
                <a:cxnSpLocks/>
              </p:cNvCxnSpPr>
              <p:nvPr/>
            </p:nvCxnSpPr>
            <p:spPr>
              <a:xfrm>
                <a:off x="3098538" y="2522119"/>
                <a:ext cx="0" cy="392313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EA4DD00-C6F0-4A26-B82F-04B3DACD0296}"/>
                  </a:ext>
                </a:extLst>
              </p:cNvPr>
              <p:cNvCxnSpPr>
                <a:cxnSpLocks/>
              </p:cNvCxnSpPr>
              <p:nvPr/>
            </p:nvCxnSpPr>
            <p:spPr>
              <a:xfrm flipH="1">
                <a:off x="8735243" y="2522119"/>
                <a:ext cx="15811" cy="392313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8FD0AF-4CDA-4120-955A-5A0D63B4B516}"/>
                  </a:ext>
                </a:extLst>
              </p:cNvPr>
              <p:cNvCxnSpPr>
                <a:cxnSpLocks/>
              </p:cNvCxnSpPr>
              <p:nvPr/>
            </p:nvCxnSpPr>
            <p:spPr>
              <a:xfrm>
                <a:off x="11522663" y="2522119"/>
                <a:ext cx="0" cy="3923131"/>
              </a:xfrm>
              <a:prstGeom prst="line">
                <a:avLst/>
              </a:prstGeom>
              <a:solidFill>
                <a:schemeClr val="accent2"/>
              </a:solidFill>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28111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9436D-9DA8-4B36-B068-C5D364BCE1B4}"/>
              </a:ext>
            </a:extLst>
          </p:cNvPr>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a:extLst>
              <a:ext uri="{FF2B5EF4-FFF2-40B4-BE49-F238E27FC236}">
                <a16:creationId xmlns:a16="http://schemas.microsoft.com/office/drawing/2014/main" id="{AAB74885-660A-42F9-A40C-434A428F5A55}"/>
              </a:ext>
            </a:extLst>
          </p:cNvPr>
          <p:cNvSpPr>
            <a:spLocks noGrp="1"/>
          </p:cNvSpPr>
          <p:nvPr>
            <p:ph type="sldNum" sz="quarter" idx="12"/>
          </p:nvPr>
        </p:nvSpPr>
        <p:spPr/>
        <p:txBody>
          <a:bodyPr/>
          <a:lstStyle/>
          <a:p>
            <a:fld id="{5DD3DB80-B894-403A-B48E-6FDC1A72010E}" type="slidenum">
              <a:rPr lang="zh-CN" altLang="en-US" smtClean="0"/>
              <a:t>28</a:t>
            </a:fld>
            <a:endParaRPr lang="zh-CN" altLang="en-US"/>
          </a:p>
        </p:txBody>
      </p:sp>
      <p:grpSp>
        <p:nvGrpSpPr>
          <p:cNvPr id="5" name="9cb55901-00eb-4e5c-8251-d0a2a3521fc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17A5D1F-BF9B-43C6-B09A-3785F4D07344}"/>
              </a:ext>
            </a:extLst>
          </p:cNvPr>
          <p:cNvGrpSpPr>
            <a:grpSpLocks noChangeAspect="1"/>
          </p:cNvGrpSpPr>
          <p:nvPr>
            <p:custDataLst>
              <p:tags r:id="rId1"/>
            </p:custDataLst>
          </p:nvPr>
        </p:nvGrpSpPr>
        <p:grpSpPr>
          <a:xfrm>
            <a:off x="673099" y="1130300"/>
            <a:ext cx="10845800" cy="4899682"/>
            <a:chOff x="673099" y="1130300"/>
            <a:chExt cx="10845800" cy="4899682"/>
          </a:xfrm>
        </p:grpSpPr>
        <p:cxnSp>
          <p:nvCxnSpPr>
            <p:cNvPr id="6" name="直接连接符 5">
              <a:extLst>
                <a:ext uri="{FF2B5EF4-FFF2-40B4-BE49-F238E27FC236}">
                  <a16:creationId xmlns:a16="http://schemas.microsoft.com/office/drawing/2014/main" id="{50D65B81-C92A-4759-BE8C-4372BFA2B7FC}"/>
                </a:ext>
              </a:extLst>
            </p:cNvPr>
            <p:cNvCxnSpPr>
              <a:cxnSpLocks/>
            </p:cNvCxnSpPr>
            <p:nvPr/>
          </p:nvCxnSpPr>
          <p:spPr>
            <a:xfrm>
              <a:off x="7968208" y="2917072"/>
              <a:ext cx="0" cy="2960833"/>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FCE0184-7767-439B-8EFA-A890BEF2767D}"/>
                </a:ext>
              </a:extLst>
            </p:cNvPr>
            <p:cNvCxnSpPr>
              <a:cxnSpLocks/>
            </p:cNvCxnSpPr>
            <p:nvPr/>
          </p:nvCxnSpPr>
          <p:spPr>
            <a:xfrm flipH="1">
              <a:off x="7896200" y="4420610"/>
              <a:ext cx="144015" cy="0"/>
            </a:xfrm>
            <a:prstGeom prst="line">
              <a:avLst/>
            </a:prstGeom>
            <a:ln w="57150" cap="rnd">
              <a:solidFill>
                <a:schemeClr val="tx1">
                  <a:lumMod val="40000"/>
                  <a:lumOff val="60000"/>
                </a:schemeClr>
              </a:solidFill>
              <a:round/>
              <a:headEnd type="non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76A7384-72E4-4EE9-9B1A-FFACE1D43ACE}"/>
                </a:ext>
              </a:extLst>
            </p:cNvPr>
            <p:cNvCxnSpPr>
              <a:cxnSpLocks/>
            </p:cNvCxnSpPr>
            <p:nvPr/>
          </p:nvCxnSpPr>
          <p:spPr>
            <a:xfrm>
              <a:off x="4227394" y="2917072"/>
              <a:ext cx="0" cy="2960833"/>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ïśḷîdé">
              <a:extLst>
                <a:ext uri="{FF2B5EF4-FFF2-40B4-BE49-F238E27FC236}">
                  <a16:creationId xmlns:a16="http://schemas.microsoft.com/office/drawing/2014/main" id="{0A3CC836-6B4D-44BB-9441-3A2601DEF3B9}"/>
                </a:ext>
              </a:extLst>
            </p:cNvPr>
            <p:cNvSpPr/>
            <p:nvPr/>
          </p:nvSpPr>
          <p:spPr>
            <a:xfrm>
              <a:off x="5570154" y="3492055"/>
              <a:ext cx="2176206" cy="1876040"/>
            </a:xfrm>
            <a:prstGeom prst="hexagon">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ļîďê">
              <a:extLst>
                <a:ext uri="{FF2B5EF4-FFF2-40B4-BE49-F238E27FC236}">
                  <a16:creationId xmlns:a16="http://schemas.microsoft.com/office/drawing/2014/main" id="{F0DC1E3A-F200-4CF7-8E70-2E9A798DE8E3}"/>
                </a:ext>
              </a:extLst>
            </p:cNvPr>
            <p:cNvSpPr/>
            <p:nvPr/>
          </p:nvSpPr>
          <p:spPr>
            <a:xfrm>
              <a:off x="4445640" y="3501008"/>
              <a:ext cx="2155436" cy="1858134"/>
            </a:xfrm>
            <a:prstGeom prst="hexagon">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ṥ1íďê">
              <a:extLst>
                <a:ext uri="{FF2B5EF4-FFF2-40B4-BE49-F238E27FC236}">
                  <a16:creationId xmlns:a16="http://schemas.microsoft.com/office/drawing/2014/main" id="{74503966-D38A-4851-B400-AB46AE0337E1}"/>
                </a:ext>
              </a:extLst>
            </p:cNvPr>
            <p:cNvSpPr/>
            <p:nvPr/>
          </p:nvSpPr>
          <p:spPr>
            <a:xfrm>
              <a:off x="4445641" y="4397489"/>
              <a:ext cx="3306544" cy="46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ṧḻîďê">
              <a:extLst>
                <a:ext uri="{FF2B5EF4-FFF2-40B4-BE49-F238E27FC236}">
                  <a16:creationId xmlns:a16="http://schemas.microsoft.com/office/drawing/2014/main" id="{0422E743-BE4E-4CB7-8842-475BD1121095}"/>
                </a:ext>
              </a:extLst>
            </p:cNvPr>
            <p:cNvSpPr/>
            <p:nvPr/>
          </p:nvSpPr>
          <p:spPr>
            <a:xfrm>
              <a:off x="4843061" y="3349955"/>
              <a:ext cx="2505878" cy="2160240"/>
            </a:xfrm>
            <a:prstGeom prst="hexagon">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dirty="0"/>
                <a:t>Text</a:t>
              </a:r>
              <a:endParaRPr lang="zh-CN" altLang="en-US" sz="2400" dirty="0"/>
            </a:p>
          </p:txBody>
        </p:sp>
        <p:grpSp>
          <p:nvGrpSpPr>
            <p:cNvPr id="13" name="ïsľïḋe">
              <a:extLst>
                <a:ext uri="{FF2B5EF4-FFF2-40B4-BE49-F238E27FC236}">
                  <a16:creationId xmlns:a16="http://schemas.microsoft.com/office/drawing/2014/main" id="{8B96DEC2-4141-4780-89BD-548387CC7D3E}"/>
                </a:ext>
              </a:extLst>
            </p:cNvPr>
            <p:cNvGrpSpPr/>
            <p:nvPr/>
          </p:nvGrpSpPr>
          <p:grpSpPr>
            <a:xfrm>
              <a:off x="847990" y="2791877"/>
              <a:ext cx="3625133" cy="1046002"/>
              <a:chOff x="847990" y="2625572"/>
              <a:chExt cx="3625133" cy="1046002"/>
            </a:xfrm>
          </p:grpSpPr>
          <p:grpSp>
            <p:nvGrpSpPr>
              <p:cNvPr id="40" name="iṧļïḓe">
                <a:extLst>
                  <a:ext uri="{FF2B5EF4-FFF2-40B4-BE49-F238E27FC236}">
                    <a16:creationId xmlns:a16="http://schemas.microsoft.com/office/drawing/2014/main" id="{1ADE4A2D-876D-4175-939E-969D33CBE551}"/>
                  </a:ext>
                </a:extLst>
              </p:cNvPr>
              <p:cNvGrpSpPr/>
              <p:nvPr/>
            </p:nvGrpSpPr>
            <p:grpSpPr>
              <a:xfrm>
                <a:off x="3981665" y="2902844"/>
                <a:ext cx="491458" cy="491458"/>
                <a:chOff x="4792557" y="2249137"/>
                <a:chExt cx="648072" cy="648072"/>
              </a:xfrm>
            </p:grpSpPr>
            <p:sp>
              <p:nvSpPr>
                <p:cNvPr id="44" name="ísḻiḋè">
                  <a:extLst>
                    <a:ext uri="{FF2B5EF4-FFF2-40B4-BE49-F238E27FC236}">
                      <a16:creationId xmlns:a16="http://schemas.microsoft.com/office/drawing/2014/main" id="{D584A5EE-62B8-4950-87A3-31E0BCA68714}"/>
                    </a:ext>
                  </a:extLst>
                </p:cNvPr>
                <p:cNvSpPr/>
                <p:nvPr/>
              </p:nvSpPr>
              <p:spPr>
                <a:xfrm>
                  <a:off x="4792557" y="2249137"/>
                  <a:ext cx="648072" cy="648072"/>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45" name="ïṣľíḓè">
                  <a:extLst>
                    <a:ext uri="{FF2B5EF4-FFF2-40B4-BE49-F238E27FC236}">
                      <a16:creationId xmlns:a16="http://schemas.microsoft.com/office/drawing/2014/main" id="{43F3DFD3-F3D0-473C-ADCC-C5EA735E4D0D}"/>
                    </a:ext>
                  </a:extLst>
                </p:cNvPr>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anchor="ctr"/>
                <a:lstStyle/>
                <a:p>
                  <a:pPr algn="ctr"/>
                  <a:endParaRPr/>
                </a:p>
              </p:txBody>
            </p:sp>
          </p:grpSp>
          <p:grpSp>
            <p:nvGrpSpPr>
              <p:cNvPr id="41" name="ïṧḷîḋé">
                <a:extLst>
                  <a:ext uri="{FF2B5EF4-FFF2-40B4-BE49-F238E27FC236}">
                    <a16:creationId xmlns:a16="http://schemas.microsoft.com/office/drawing/2014/main" id="{72916388-2DBF-43A5-AB08-D8628F38F93C}"/>
                  </a:ext>
                </a:extLst>
              </p:cNvPr>
              <p:cNvGrpSpPr/>
              <p:nvPr/>
            </p:nvGrpSpPr>
            <p:grpSpPr>
              <a:xfrm>
                <a:off x="847990" y="2625572"/>
                <a:ext cx="2578029" cy="1046002"/>
                <a:chOff x="8662573" y="1518902"/>
                <a:chExt cx="2578029" cy="1046002"/>
              </a:xfrm>
            </p:grpSpPr>
            <p:sp>
              <p:nvSpPr>
                <p:cNvPr id="42" name="iṡ1iḓe">
                  <a:extLst>
                    <a:ext uri="{FF2B5EF4-FFF2-40B4-BE49-F238E27FC236}">
                      <a16:creationId xmlns:a16="http://schemas.microsoft.com/office/drawing/2014/main" id="{D2CC6357-54F5-401D-96CF-54B5B45BA593}"/>
                    </a:ext>
                  </a:extLst>
                </p:cNvPr>
                <p:cNvSpPr txBox="1"/>
                <p:nvPr/>
              </p:nvSpPr>
              <p:spPr>
                <a:xfrm>
                  <a:off x="8662573" y="1839896"/>
                  <a:ext cx="2578029" cy="725008"/>
                </a:xfrm>
                <a:prstGeom prst="rect">
                  <a:avLst/>
                </a:prstGeom>
                <a:noFill/>
              </p:spPr>
              <p:txBody>
                <a:bodyPr wrap="square" lIns="90000" tIns="46800" rIns="90000" bIns="46800" anchor="t">
                  <a:normAutofit/>
                </a:bodyPr>
                <a:lstStyle/>
                <a:p>
                  <a:pPr algn="r">
                    <a:lnSpc>
                      <a:spcPct val="120000"/>
                    </a:lnSpc>
                  </a:pPr>
                  <a:r>
                    <a:rPr lang="en-US" altLang="zh-CN" sz="1100" dirty="0"/>
                    <a:t>Copy paste fonts. Choose the only option to retain text……</a:t>
                  </a:r>
                </a:p>
              </p:txBody>
            </p:sp>
            <p:sp>
              <p:nvSpPr>
                <p:cNvPr id="43" name="íṩļïďè">
                  <a:extLst>
                    <a:ext uri="{FF2B5EF4-FFF2-40B4-BE49-F238E27FC236}">
                      <a16:creationId xmlns:a16="http://schemas.microsoft.com/office/drawing/2014/main" id="{D40EF6B5-5817-4E01-ACA4-C232E89EC961}"/>
                    </a:ext>
                  </a:extLst>
                </p:cNvPr>
                <p:cNvSpPr/>
                <p:nvPr/>
              </p:nvSpPr>
              <p:spPr>
                <a:xfrm>
                  <a:off x="8662573" y="1518902"/>
                  <a:ext cx="2578029" cy="320994"/>
                </a:xfrm>
                <a:prstGeom prst="rect">
                  <a:avLst/>
                </a:prstGeom>
              </p:spPr>
              <p:txBody>
                <a:bodyPr wrap="none" lIns="90000" tIns="46800" rIns="90000" bIns="46800" anchor="b">
                  <a:normAutofit lnSpcReduction="10000"/>
                </a:bodyPr>
                <a:lstStyle/>
                <a:p>
                  <a:pPr lvl="0" algn="r" defTabSz="914378">
                    <a:spcBef>
                      <a:spcPct val="0"/>
                    </a:spcBef>
                    <a:defRPr/>
                  </a:pPr>
                  <a:r>
                    <a:rPr lang="en-US" altLang="zh-CN" sz="1600" b="1" dirty="0"/>
                    <a:t>Text here</a:t>
                  </a:r>
                  <a:endParaRPr lang="zh-CN" altLang="en-US" sz="1600" b="1" dirty="0"/>
                </a:p>
              </p:txBody>
            </p:sp>
          </p:grpSp>
        </p:grpSp>
        <p:grpSp>
          <p:nvGrpSpPr>
            <p:cNvPr id="14" name="íṣ1îḓé">
              <a:extLst>
                <a:ext uri="{FF2B5EF4-FFF2-40B4-BE49-F238E27FC236}">
                  <a16:creationId xmlns:a16="http://schemas.microsoft.com/office/drawing/2014/main" id="{B226A5C0-0B25-4429-9148-06E2ECD5FBF8}"/>
                </a:ext>
              </a:extLst>
            </p:cNvPr>
            <p:cNvGrpSpPr/>
            <p:nvPr/>
          </p:nvGrpSpPr>
          <p:grpSpPr>
            <a:xfrm>
              <a:off x="7718878" y="2791877"/>
              <a:ext cx="3625132" cy="1046002"/>
              <a:chOff x="7718878" y="2978007"/>
              <a:chExt cx="3625132" cy="1046002"/>
            </a:xfrm>
          </p:grpSpPr>
          <p:grpSp>
            <p:nvGrpSpPr>
              <p:cNvPr id="34" name="îṡḷídé">
                <a:extLst>
                  <a:ext uri="{FF2B5EF4-FFF2-40B4-BE49-F238E27FC236}">
                    <a16:creationId xmlns:a16="http://schemas.microsoft.com/office/drawing/2014/main" id="{11F1B1E6-9E9F-4959-8F59-6949E1A0669B}"/>
                  </a:ext>
                </a:extLst>
              </p:cNvPr>
              <p:cNvGrpSpPr/>
              <p:nvPr/>
            </p:nvGrpSpPr>
            <p:grpSpPr>
              <a:xfrm>
                <a:off x="7718878" y="3255279"/>
                <a:ext cx="491458" cy="491458"/>
                <a:chOff x="6559351" y="2249137"/>
                <a:chExt cx="648072" cy="648072"/>
              </a:xfrm>
            </p:grpSpPr>
            <p:sp>
              <p:nvSpPr>
                <p:cNvPr id="38" name="íŝ1ïďè">
                  <a:extLst>
                    <a:ext uri="{FF2B5EF4-FFF2-40B4-BE49-F238E27FC236}">
                      <a16:creationId xmlns:a16="http://schemas.microsoft.com/office/drawing/2014/main" id="{2DD64223-AC6D-4978-AC32-92CCA750ED7F}"/>
                    </a:ext>
                  </a:extLst>
                </p:cNvPr>
                <p:cNvSpPr/>
                <p:nvPr/>
              </p:nvSpPr>
              <p:spPr>
                <a:xfrm>
                  <a:off x="6559351" y="2249137"/>
                  <a:ext cx="648072" cy="648072"/>
                </a:xfrm>
                <a:prstGeom prst="ellipse">
                  <a:avLst/>
                </a:prstGeom>
                <a:solidFill>
                  <a:schemeClr val="tx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39" name="ísľïḋe">
                  <a:extLst>
                    <a:ext uri="{FF2B5EF4-FFF2-40B4-BE49-F238E27FC236}">
                      <a16:creationId xmlns:a16="http://schemas.microsoft.com/office/drawing/2014/main" id="{C165BF78-3C42-4554-9919-AA4CF0B333F5}"/>
                    </a:ext>
                  </a:extLst>
                </p:cNvPr>
                <p:cNvSpPr/>
                <p:nvPr/>
              </p:nvSpPr>
              <p:spPr bwMode="auto">
                <a:xfrm>
                  <a:off x="6693241" y="2390028"/>
                  <a:ext cx="380293" cy="366291"/>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p:spPr>
              <p:txBody>
                <a:bodyPr anchor="ctr"/>
                <a:lstStyle/>
                <a:p>
                  <a:pPr algn="ctr"/>
                  <a:endParaRPr/>
                </a:p>
              </p:txBody>
            </p:sp>
          </p:grpSp>
          <p:grpSp>
            <p:nvGrpSpPr>
              <p:cNvPr id="35" name="íšľïḋè">
                <a:extLst>
                  <a:ext uri="{FF2B5EF4-FFF2-40B4-BE49-F238E27FC236}">
                    <a16:creationId xmlns:a16="http://schemas.microsoft.com/office/drawing/2014/main" id="{7F5F2E78-7FB5-4071-B4DF-504B79D5DC67}"/>
                  </a:ext>
                </a:extLst>
              </p:cNvPr>
              <p:cNvGrpSpPr/>
              <p:nvPr/>
            </p:nvGrpSpPr>
            <p:grpSpPr>
              <a:xfrm>
                <a:off x="8765981" y="2978007"/>
                <a:ext cx="2578029" cy="1046002"/>
                <a:chOff x="8662573" y="1518902"/>
                <a:chExt cx="2578029" cy="1046002"/>
              </a:xfrm>
            </p:grpSpPr>
            <p:sp>
              <p:nvSpPr>
                <p:cNvPr id="36" name="îs1íďe">
                  <a:extLst>
                    <a:ext uri="{FF2B5EF4-FFF2-40B4-BE49-F238E27FC236}">
                      <a16:creationId xmlns:a16="http://schemas.microsoft.com/office/drawing/2014/main" id="{36E17038-8558-47BB-9849-6C61F3653A01}"/>
                    </a:ext>
                  </a:extLst>
                </p:cNvPr>
                <p:cNvSpPr txBox="1"/>
                <p:nvPr/>
              </p:nvSpPr>
              <p:spPr>
                <a:xfrm>
                  <a:off x="8662573" y="1839896"/>
                  <a:ext cx="2578029" cy="725008"/>
                </a:xfrm>
                <a:prstGeom prst="rect">
                  <a:avLst/>
                </a:prstGeom>
                <a:noFill/>
              </p:spPr>
              <p:txBody>
                <a:bodyPr wrap="square" lIns="90000" tIns="46800" rIns="90000" bIns="46800" anchor="t">
                  <a:normAutofit/>
                </a:bodyPr>
                <a:lstStyle/>
                <a:p>
                  <a:pPr>
                    <a:lnSpc>
                      <a:spcPct val="120000"/>
                    </a:lnSpc>
                  </a:pPr>
                  <a:r>
                    <a:rPr lang="en-US" altLang="zh-CN" sz="1100" dirty="0"/>
                    <a:t>Copy paste fonts. Choose the only option to retain text……</a:t>
                  </a:r>
                </a:p>
              </p:txBody>
            </p:sp>
            <p:sp>
              <p:nvSpPr>
                <p:cNvPr id="37" name="îṣḷîḋé">
                  <a:extLst>
                    <a:ext uri="{FF2B5EF4-FFF2-40B4-BE49-F238E27FC236}">
                      <a16:creationId xmlns:a16="http://schemas.microsoft.com/office/drawing/2014/main" id="{B175CF0E-86A3-4E7C-9614-D87585E455AA}"/>
                    </a:ext>
                  </a:extLst>
                </p:cNvPr>
                <p:cNvSpPr/>
                <p:nvPr/>
              </p:nvSpPr>
              <p:spPr>
                <a:xfrm>
                  <a:off x="8662573" y="1518902"/>
                  <a:ext cx="2578029" cy="320994"/>
                </a:xfrm>
                <a:prstGeom prst="rect">
                  <a:avLst/>
                </a:prstGeom>
              </p:spPr>
              <p:txBody>
                <a:bodyPr wrap="none" lIns="90000" tIns="46800" rIns="90000" bIns="46800" anchor="b">
                  <a:normAutofit lnSpcReduction="10000"/>
                </a:bodyPr>
                <a:lstStyle/>
                <a:p>
                  <a:pPr lvl="0" defTabSz="914378">
                    <a:spcBef>
                      <a:spcPct val="0"/>
                    </a:spcBef>
                    <a:defRPr/>
                  </a:pPr>
                  <a:r>
                    <a:rPr lang="en-US" altLang="zh-CN" sz="1600" b="1" dirty="0"/>
                    <a:t>Text here</a:t>
                  </a:r>
                  <a:endParaRPr lang="zh-CN" altLang="en-US" sz="1600" b="1" dirty="0"/>
                </a:p>
              </p:txBody>
            </p:sp>
          </p:grpSp>
        </p:grpSp>
        <p:grpSp>
          <p:nvGrpSpPr>
            <p:cNvPr id="15" name="išḷiḑe">
              <a:extLst>
                <a:ext uri="{FF2B5EF4-FFF2-40B4-BE49-F238E27FC236}">
                  <a16:creationId xmlns:a16="http://schemas.microsoft.com/office/drawing/2014/main" id="{A5C33748-E845-4697-8288-BCF825E54E40}"/>
                </a:ext>
              </a:extLst>
            </p:cNvPr>
            <p:cNvGrpSpPr/>
            <p:nvPr/>
          </p:nvGrpSpPr>
          <p:grpSpPr>
            <a:xfrm>
              <a:off x="950390" y="4983980"/>
              <a:ext cx="3522733" cy="1046002"/>
              <a:chOff x="950390" y="4983980"/>
              <a:chExt cx="3522733" cy="1046002"/>
            </a:xfrm>
          </p:grpSpPr>
          <p:grpSp>
            <p:nvGrpSpPr>
              <p:cNvPr id="28" name="íŝḷîḋe">
                <a:extLst>
                  <a:ext uri="{FF2B5EF4-FFF2-40B4-BE49-F238E27FC236}">
                    <a16:creationId xmlns:a16="http://schemas.microsoft.com/office/drawing/2014/main" id="{31046AA6-62E2-4197-8B47-B1B481C3C017}"/>
                  </a:ext>
                </a:extLst>
              </p:cNvPr>
              <p:cNvGrpSpPr/>
              <p:nvPr/>
            </p:nvGrpSpPr>
            <p:grpSpPr>
              <a:xfrm>
                <a:off x="3981665" y="5261252"/>
                <a:ext cx="491458" cy="491458"/>
                <a:chOff x="3909160" y="2249137"/>
                <a:chExt cx="648072" cy="648072"/>
              </a:xfrm>
            </p:grpSpPr>
            <p:sp>
              <p:nvSpPr>
                <p:cNvPr id="32" name="îS1îḋè">
                  <a:extLst>
                    <a:ext uri="{FF2B5EF4-FFF2-40B4-BE49-F238E27FC236}">
                      <a16:creationId xmlns:a16="http://schemas.microsoft.com/office/drawing/2014/main" id="{39920C0F-7B86-4781-A92D-8107D9CD1F6B}"/>
                    </a:ext>
                  </a:extLst>
                </p:cNvPr>
                <p:cNvSpPr/>
                <p:nvPr/>
              </p:nvSpPr>
              <p:spPr>
                <a:xfrm>
                  <a:off x="3909160" y="2249137"/>
                  <a:ext cx="648072" cy="648072"/>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33" name="íṣlîďè">
                  <a:extLst>
                    <a:ext uri="{FF2B5EF4-FFF2-40B4-BE49-F238E27FC236}">
                      <a16:creationId xmlns:a16="http://schemas.microsoft.com/office/drawing/2014/main" id="{6DDB5D5C-2BD1-468C-B23F-EBABD4EC1465}"/>
                    </a:ext>
                  </a:extLst>
                </p:cNvPr>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lstStyle/>
                <a:p>
                  <a:pPr algn="ctr"/>
                  <a:endParaRPr/>
                </a:p>
              </p:txBody>
            </p:sp>
          </p:grpSp>
          <p:grpSp>
            <p:nvGrpSpPr>
              <p:cNvPr id="29" name="iṧlïdé">
                <a:extLst>
                  <a:ext uri="{FF2B5EF4-FFF2-40B4-BE49-F238E27FC236}">
                    <a16:creationId xmlns:a16="http://schemas.microsoft.com/office/drawing/2014/main" id="{3254B0FA-C6B6-41E5-A343-19A3EAED4850}"/>
                  </a:ext>
                </a:extLst>
              </p:cNvPr>
              <p:cNvGrpSpPr/>
              <p:nvPr/>
            </p:nvGrpSpPr>
            <p:grpSpPr>
              <a:xfrm>
                <a:off x="950390" y="4983980"/>
                <a:ext cx="2578029" cy="1046002"/>
                <a:chOff x="8662573" y="1518902"/>
                <a:chExt cx="2578029" cy="1046002"/>
              </a:xfrm>
            </p:grpSpPr>
            <p:sp>
              <p:nvSpPr>
                <p:cNvPr id="30" name="íšḷiďé">
                  <a:extLst>
                    <a:ext uri="{FF2B5EF4-FFF2-40B4-BE49-F238E27FC236}">
                      <a16:creationId xmlns:a16="http://schemas.microsoft.com/office/drawing/2014/main" id="{0E33E182-A89C-42D5-9C61-209D530D75BE}"/>
                    </a:ext>
                  </a:extLst>
                </p:cNvPr>
                <p:cNvSpPr txBox="1"/>
                <p:nvPr/>
              </p:nvSpPr>
              <p:spPr>
                <a:xfrm>
                  <a:off x="8662573" y="1839896"/>
                  <a:ext cx="2578029" cy="725008"/>
                </a:xfrm>
                <a:prstGeom prst="rect">
                  <a:avLst/>
                </a:prstGeom>
                <a:noFill/>
              </p:spPr>
              <p:txBody>
                <a:bodyPr wrap="square" lIns="90000" tIns="46800" rIns="90000" bIns="46800" anchor="t">
                  <a:normAutofit/>
                </a:bodyPr>
                <a:lstStyle/>
                <a:p>
                  <a:pPr algn="r">
                    <a:lnSpc>
                      <a:spcPct val="120000"/>
                    </a:lnSpc>
                  </a:pPr>
                  <a:r>
                    <a:rPr lang="en-US" altLang="zh-CN" sz="1100" dirty="0"/>
                    <a:t>Copy paste fonts. Choose the only option to retain text……</a:t>
                  </a:r>
                </a:p>
              </p:txBody>
            </p:sp>
            <p:sp>
              <p:nvSpPr>
                <p:cNvPr id="31" name="ïś1iḑé">
                  <a:extLst>
                    <a:ext uri="{FF2B5EF4-FFF2-40B4-BE49-F238E27FC236}">
                      <a16:creationId xmlns:a16="http://schemas.microsoft.com/office/drawing/2014/main" id="{69A02010-893A-4057-8164-B0BE51FEADD5}"/>
                    </a:ext>
                  </a:extLst>
                </p:cNvPr>
                <p:cNvSpPr/>
                <p:nvPr/>
              </p:nvSpPr>
              <p:spPr>
                <a:xfrm>
                  <a:off x="8662573" y="1518902"/>
                  <a:ext cx="2578029" cy="320994"/>
                </a:xfrm>
                <a:prstGeom prst="rect">
                  <a:avLst/>
                </a:prstGeom>
              </p:spPr>
              <p:txBody>
                <a:bodyPr wrap="none" lIns="90000" tIns="46800" rIns="90000" bIns="46800" anchor="b">
                  <a:normAutofit lnSpcReduction="10000"/>
                </a:bodyPr>
                <a:lstStyle/>
                <a:p>
                  <a:pPr lvl="0" algn="r" defTabSz="914378">
                    <a:spcBef>
                      <a:spcPct val="0"/>
                    </a:spcBef>
                    <a:defRPr/>
                  </a:pPr>
                  <a:r>
                    <a:rPr lang="en-US" altLang="zh-CN" sz="1600" b="1" dirty="0"/>
                    <a:t>Text here</a:t>
                  </a:r>
                  <a:endParaRPr lang="zh-CN" altLang="en-US" sz="1600" b="1" dirty="0"/>
                </a:p>
              </p:txBody>
            </p:sp>
          </p:grpSp>
        </p:grpSp>
        <p:grpSp>
          <p:nvGrpSpPr>
            <p:cNvPr id="16" name="ïṡlïḍê">
              <a:extLst>
                <a:ext uri="{FF2B5EF4-FFF2-40B4-BE49-F238E27FC236}">
                  <a16:creationId xmlns:a16="http://schemas.microsoft.com/office/drawing/2014/main" id="{AA7F51F2-5DE9-4FC5-8849-55238FC1A175}"/>
                </a:ext>
              </a:extLst>
            </p:cNvPr>
            <p:cNvGrpSpPr/>
            <p:nvPr/>
          </p:nvGrpSpPr>
          <p:grpSpPr>
            <a:xfrm>
              <a:off x="7718878" y="4983980"/>
              <a:ext cx="3522733" cy="1046002"/>
              <a:chOff x="7718878" y="4943479"/>
              <a:chExt cx="3522733" cy="1046002"/>
            </a:xfrm>
          </p:grpSpPr>
          <p:grpSp>
            <p:nvGrpSpPr>
              <p:cNvPr id="22" name="íṥḷïḍê">
                <a:extLst>
                  <a:ext uri="{FF2B5EF4-FFF2-40B4-BE49-F238E27FC236}">
                    <a16:creationId xmlns:a16="http://schemas.microsoft.com/office/drawing/2014/main" id="{BC62D6C7-0742-4F53-8433-2A1316CFB147}"/>
                  </a:ext>
                </a:extLst>
              </p:cNvPr>
              <p:cNvGrpSpPr/>
              <p:nvPr/>
            </p:nvGrpSpPr>
            <p:grpSpPr>
              <a:xfrm>
                <a:off x="7718878" y="5220751"/>
                <a:ext cx="491458" cy="491458"/>
                <a:chOff x="5675954" y="2249137"/>
                <a:chExt cx="648072" cy="648072"/>
              </a:xfrm>
            </p:grpSpPr>
            <p:sp>
              <p:nvSpPr>
                <p:cNvPr id="26" name="i$ļídè">
                  <a:extLst>
                    <a:ext uri="{FF2B5EF4-FFF2-40B4-BE49-F238E27FC236}">
                      <a16:creationId xmlns:a16="http://schemas.microsoft.com/office/drawing/2014/main" id="{A26CFF31-39F9-40CD-861B-C8DAB769B657}"/>
                    </a:ext>
                  </a:extLst>
                </p:cNvPr>
                <p:cNvSpPr/>
                <p:nvPr/>
              </p:nvSpPr>
              <p:spPr>
                <a:xfrm>
                  <a:off x="5675954" y="2249137"/>
                  <a:ext cx="648072" cy="648072"/>
                </a:xfrm>
                <a:prstGeom prst="ellipse">
                  <a:avLst/>
                </a:prstGeom>
                <a:solidFill>
                  <a:schemeClr val="tx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27" name="íṣľíḋê">
                  <a:extLst>
                    <a:ext uri="{FF2B5EF4-FFF2-40B4-BE49-F238E27FC236}">
                      <a16:creationId xmlns:a16="http://schemas.microsoft.com/office/drawing/2014/main" id="{EFFBDC82-9658-4769-9AD0-5367063A045F}"/>
                    </a:ext>
                  </a:extLst>
                </p:cNvPr>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a:p>
              </p:txBody>
            </p:sp>
          </p:grpSp>
          <p:grpSp>
            <p:nvGrpSpPr>
              <p:cNvPr id="23" name="îşļíḑè">
                <a:extLst>
                  <a:ext uri="{FF2B5EF4-FFF2-40B4-BE49-F238E27FC236}">
                    <a16:creationId xmlns:a16="http://schemas.microsoft.com/office/drawing/2014/main" id="{CA9DF429-7199-4D14-B87F-5349A7928861}"/>
                  </a:ext>
                </a:extLst>
              </p:cNvPr>
              <p:cNvGrpSpPr/>
              <p:nvPr/>
            </p:nvGrpSpPr>
            <p:grpSpPr>
              <a:xfrm>
                <a:off x="8663582" y="4943479"/>
                <a:ext cx="2578029" cy="1046002"/>
                <a:chOff x="8662573" y="1518902"/>
                <a:chExt cx="2578029" cy="1046002"/>
              </a:xfrm>
            </p:grpSpPr>
            <p:sp>
              <p:nvSpPr>
                <p:cNvPr id="24" name="íṧḻiḍé">
                  <a:extLst>
                    <a:ext uri="{FF2B5EF4-FFF2-40B4-BE49-F238E27FC236}">
                      <a16:creationId xmlns:a16="http://schemas.microsoft.com/office/drawing/2014/main" id="{76A6A82E-3D03-41EE-A84A-6B7281332BD9}"/>
                    </a:ext>
                  </a:extLst>
                </p:cNvPr>
                <p:cNvSpPr txBox="1"/>
                <p:nvPr/>
              </p:nvSpPr>
              <p:spPr>
                <a:xfrm>
                  <a:off x="8662573" y="1839896"/>
                  <a:ext cx="2578029" cy="725008"/>
                </a:xfrm>
                <a:prstGeom prst="rect">
                  <a:avLst/>
                </a:prstGeom>
                <a:noFill/>
              </p:spPr>
              <p:txBody>
                <a:bodyPr wrap="square" lIns="90000" tIns="46800" rIns="90000" bIns="46800" anchor="t">
                  <a:normAutofit/>
                </a:bodyPr>
                <a:lstStyle/>
                <a:p>
                  <a:pPr>
                    <a:lnSpc>
                      <a:spcPct val="120000"/>
                    </a:lnSpc>
                  </a:pPr>
                  <a:r>
                    <a:rPr lang="en-US" altLang="zh-CN" sz="1100" dirty="0"/>
                    <a:t>Copy paste fonts. Choose the only option to retain text……</a:t>
                  </a:r>
                </a:p>
              </p:txBody>
            </p:sp>
            <p:sp>
              <p:nvSpPr>
                <p:cNvPr id="25" name="ïSlîde">
                  <a:extLst>
                    <a:ext uri="{FF2B5EF4-FFF2-40B4-BE49-F238E27FC236}">
                      <a16:creationId xmlns:a16="http://schemas.microsoft.com/office/drawing/2014/main" id="{CB9BC68A-A0F5-48A7-96FB-571E12789AE5}"/>
                    </a:ext>
                  </a:extLst>
                </p:cNvPr>
                <p:cNvSpPr/>
                <p:nvPr/>
              </p:nvSpPr>
              <p:spPr>
                <a:xfrm>
                  <a:off x="8662573" y="1518902"/>
                  <a:ext cx="2578029" cy="320994"/>
                </a:xfrm>
                <a:prstGeom prst="rect">
                  <a:avLst/>
                </a:prstGeom>
              </p:spPr>
              <p:txBody>
                <a:bodyPr wrap="none" lIns="90000" tIns="46800" rIns="90000" bIns="46800" anchor="b">
                  <a:normAutofit lnSpcReduction="10000"/>
                </a:bodyPr>
                <a:lstStyle/>
                <a:p>
                  <a:pPr lvl="0" defTabSz="914378">
                    <a:spcBef>
                      <a:spcPct val="0"/>
                    </a:spcBef>
                    <a:defRPr/>
                  </a:pPr>
                  <a:r>
                    <a:rPr lang="en-US" altLang="zh-CN" sz="1600" b="1" dirty="0"/>
                    <a:t>Text here</a:t>
                  </a:r>
                  <a:endParaRPr lang="zh-CN" altLang="en-US" sz="1600" b="1" dirty="0"/>
                </a:p>
              </p:txBody>
            </p:sp>
          </p:grpSp>
        </p:grpSp>
        <p:cxnSp>
          <p:nvCxnSpPr>
            <p:cNvPr id="17" name="直接连接符 16">
              <a:extLst>
                <a:ext uri="{FF2B5EF4-FFF2-40B4-BE49-F238E27FC236}">
                  <a16:creationId xmlns:a16="http://schemas.microsoft.com/office/drawing/2014/main" id="{83824B8A-8FB5-45C4-99DB-4F1F5804128F}"/>
                </a:ext>
              </a:extLst>
            </p:cNvPr>
            <p:cNvCxnSpPr>
              <a:cxnSpLocks/>
            </p:cNvCxnSpPr>
            <p:nvPr/>
          </p:nvCxnSpPr>
          <p:spPr>
            <a:xfrm flipH="1">
              <a:off x="4155386" y="4420610"/>
              <a:ext cx="144015" cy="0"/>
            </a:xfrm>
            <a:prstGeom prst="line">
              <a:avLst/>
            </a:prstGeom>
            <a:ln w="57150" cap="rnd">
              <a:solidFill>
                <a:schemeClr val="tx1">
                  <a:lumMod val="40000"/>
                  <a:lumOff val="60000"/>
                </a:schemeClr>
              </a:solidFill>
              <a:round/>
              <a:head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4A7C03C-DB9B-423E-9FE4-4A3407E80A24}"/>
                </a:ext>
              </a:extLst>
            </p:cNvPr>
            <p:cNvCxnSpPr/>
            <p:nvPr/>
          </p:nvCxnSpPr>
          <p:spPr>
            <a:xfrm>
              <a:off x="1199456" y="4420610"/>
              <a:ext cx="25202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3720B8C-C0A4-470E-BC12-584E1696E133}"/>
                </a:ext>
              </a:extLst>
            </p:cNvPr>
            <p:cNvCxnSpPr/>
            <p:nvPr/>
          </p:nvCxnSpPr>
          <p:spPr>
            <a:xfrm>
              <a:off x="8655841" y="4420610"/>
              <a:ext cx="25202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îṥḷiďê">
              <a:extLst>
                <a:ext uri="{FF2B5EF4-FFF2-40B4-BE49-F238E27FC236}">
                  <a16:creationId xmlns:a16="http://schemas.microsoft.com/office/drawing/2014/main" id="{2B041F8C-181C-48A5-B62B-13A55BC0C219}"/>
                </a:ext>
              </a:extLst>
            </p:cNvPr>
            <p:cNvSpPr txBox="1"/>
            <p:nvPr/>
          </p:nvSpPr>
          <p:spPr>
            <a:xfrm>
              <a:off x="673099" y="1130300"/>
              <a:ext cx="10845800" cy="581926"/>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sz="2800" b="0" i="0" u="none" strike="noStrike" kern="1200" cap="none" spc="0" normalizeH="0" baseline="0" noProof="0" dirty="0">
                  <a:ln>
                    <a:noFill/>
                  </a:ln>
                  <a:effectLst/>
                  <a:uLnTx/>
                  <a:uFillTx/>
                </a:rPr>
                <a:t>Unified fonts make reading more fluent.</a:t>
              </a:r>
            </a:p>
          </p:txBody>
        </p:sp>
        <p:sp>
          <p:nvSpPr>
            <p:cNvPr id="21" name="íṣľíḍe">
              <a:extLst>
                <a:ext uri="{FF2B5EF4-FFF2-40B4-BE49-F238E27FC236}">
                  <a16:creationId xmlns:a16="http://schemas.microsoft.com/office/drawing/2014/main" id="{D8688466-7FB8-43B9-8CB0-C68986BDD39B}"/>
                </a:ext>
              </a:extLst>
            </p:cNvPr>
            <p:cNvSpPr txBox="1"/>
            <p:nvPr/>
          </p:nvSpPr>
          <p:spPr>
            <a:xfrm>
              <a:off x="673101" y="1712226"/>
              <a:ext cx="10845796" cy="594483"/>
            </a:xfrm>
            <a:prstGeom prst="rect">
              <a:avLst/>
            </a:prstGeom>
            <a:noFill/>
            <a:ln>
              <a:noFill/>
            </a:ln>
          </p:spPr>
          <p:txBody>
            <a:bodyPr wrap="square" lIns="91440" tIns="45720" rIns="91440" bIns="45720" anchor="t" anchorCtr="0">
              <a:normAutofit/>
            </a:bodyPr>
            <a:lstStyle/>
            <a:p>
              <a:pPr marL="0" marR="0" lvl="0" indent="0" algn="ctr" defTabSz="913765" rtl="0" eaLnBrk="1" fontAlgn="auto" latinLnBrk="0" hangingPunct="1">
                <a:lnSpc>
                  <a:spcPct val="150000"/>
                </a:lnSpc>
                <a:spcBef>
                  <a:spcPts val="0"/>
                </a:spcBef>
                <a:spcAft>
                  <a:spcPts val="0"/>
                </a:spcAft>
                <a:buClrTx/>
                <a:buSzPct val="25000"/>
                <a:buFontTx/>
                <a:buNone/>
                <a:defRPr/>
              </a:pPr>
              <a:r>
                <a:rPr kumimoji="0" lang="en-US" sz="1100" b="0" i="0" u="none" strike="noStrike" kern="1200" cap="none" spc="0" normalizeH="0" baseline="0" noProof="0" dirty="0">
                  <a:ln>
                    <a:noFill/>
                  </a:ln>
                  <a:effectLst/>
                  <a:uLnTx/>
                  <a:uFillTx/>
                </a:rPr>
                <a:t>Theme color makes PPT more convenient to change.</a:t>
              </a:r>
            </a:p>
            <a:p>
              <a:pPr marL="0" marR="0" lvl="0" indent="0" algn="ctr" defTabSz="913765" rtl="0" eaLnBrk="1" fontAlgn="auto" latinLnBrk="0" hangingPunct="1">
                <a:lnSpc>
                  <a:spcPct val="150000"/>
                </a:lnSpc>
                <a:spcBef>
                  <a:spcPts val="0"/>
                </a:spcBef>
                <a:spcAft>
                  <a:spcPts val="0"/>
                </a:spcAft>
                <a:buClrTx/>
                <a:buSzPct val="25000"/>
                <a:buFontTx/>
                <a:buNone/>
                <a:defRPr/>
              </a:pPr>
              <a:r>
                <a:rPr kumimoji="0" lang="en-US" sz="1100" b="0" i="0" u="none" strike="noStrike" kern="1200" cap="none" spc="0" normalizeH="0" baseline="0" noProof="0" dirty="0">
                  <a:ln>
                    <a:noFill/>
                  </a:ln>
                  <a:effectLst/>
                  <a:uLnTx/>
                  <a:uFillTx/>
                </a:rPr>
                <a:t>Adjust the spacing to adapt to Chinese typesetting, use the reference line in PPT.</a:t>
              </a:r>
            </a:p>
          </p:txBody>
        </p:sp>
      </p:grpSp>
    </p:spTree>
    <p:extLst>
      <p:ext uri="{BB962C8B-B14F-4D97-AF65-F5344CB8AC3E}">
        <p14:creationId xmlns:p14="http://schemas.microsoft.com/office/powerpoint/2010/main" val="718987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A5DCE-8306-48FA-825E-1CF4BEB081AA}"/>
              </a:ext>
            </a:extLst>
          </p:cNvPr>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a:extLst>
              <a:ext uri="{FF2B5EF4-FFF2-40B4-BE49-F238E27FC236}">
                <a16:creationId xmlns:a16="http://schemas.microsoft.com/office/drawing/2014/main" id="{D92BE76D-8BFF-4848-974F-08661DF5BECB}"/>
              </a:ext>
            </a:extLst>
          </p:cNvPr>
          <p:cNvSpPr>
            <a:spLocks noGrp="1"/>
          </p:cNvSpPr>
          <p:nvPr>
            <p:ph type="sldNum" sz="quarter" idx="12"/>
          </p:nvPr>
        </p:nvSpPr>
        <p:spPr/>
        <p:txBody>
          <a:bodyPr/>
          <a:lstStyle/>
          <a:p>
            <a:fld id="{5DD3DB80-B894-403A-B48E-6FDC1A72010E}" type="slidenum">
              <a:rPr lang="zh-CN" altLang="en-US" smtClean="0"/>
              <a:t>29</a:t>
            </a:fld>
            <a:endParaRPr lang="zh-CN" altLang="en-US"/>
          </a:p>
        </p:txBody>
      </p:sp>
      <p:grpSp>
        <p:nvGrpSpPr>
          <p:cNvPr id="5" name="edada4e3-3d5b-4186-a3d8-c12d5a13f0a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FF0619F-F653-4572-A14A-84611C2584E9}"/>
              </a:ext>
            </a:extLst>
          </p:cNvPr>
          <p:cNvGrpSpPr>
            <a:grpSpLocks noChangeAspect="1"/>
          </p:cNvGrpSpPr>
          <p:nvPr>
            <p:custDataLst>
              <p:tags r:id="rId1"/>
            </p:custDataLst>
          </p:nvPr>
        </p:nvGrpSpPr>
        <p:grpSpPr>
          <a:xfrm>
            <a:off x="669925" y="1439863"/>
            <a:ext cx="10850563" cy="4797425"/>
            <a:chOff x="669925" y="1439863"/>
            <a:chExt cx="10850563" cy="4797425"/>
          </a:xfrm>
        </p:grpSpPr>
        <p:sp>
          <p:nvSpPr>
            <p:cNvPr id="6" name="iš1ídê">
              <a:extLst>
                <a:ext uri="{FF2B5EF4-FFF2-40B4-BE49-F238E27FC236}">
                  <a16:creationId xmlns:a16="http://schemas.microsoft.com/office/drawing/2014/main" id="{5D851A96-555C-4396-898B-CBCC84D88041}"/>
                </a:ext>
              </a:extLst>
            </p:cNvPr>
            <p:cNvSpPr/>
            <p:nvPr/>
          </p:nvSpPr>
          <p:spPr bwMode="auto">
            <a:xfrm>
              <a:off x="2664947" y="1859812"/>
              <a:ext cx="6862107" cy="2930852"/>
            </a:xfrm>
            <a:custGeom>
              <a:avLst/>
              <a:gdLst>
                <a:gd name="connsiteX0" fmla="*/ 0 w 5371286"/>
                <a:gd name="connsiteY0" fmla="*/ 0 h 2294112"/>
                <a:gd name="connsiteX1" fmla="*/ 709594 w 5371286"/>
                <a:gd name="connsiteY1" fmla="*/ 0 h 2294112"/>
                <a:gd name="connsiteX2" fmla="*/ 754060 w 5371286"/>
                <a:gd name="connsiteY2" fmla="*/ 172933 h 2294112"/>
                <a:gd name="connsiteX3" fmla="*/ 2685643 w 5371286"/>
                <a:gd name="connsiteY3" fmla="*/ 1594012 h 2294112"/>
                <a:gd name="connsiteX4" fmla="*/ 4617227 w 5371286"/>
                <a:gd name="connsiteY4" fmla="*/ 172933 h 2294112"/>
                <a:gd name="connsiteX5" fmla="*/ 4661693 w 5371286"/>
                <a:gd name="connsiteY5" fmla="*/ 0 h 2294112"/>
                <a:gd name="connsiteX6" fmla="*/ 5371286 w 5371286"/>
                <a:gd name="connsiteY6" fmla="*/ 0 h 2294112"/>
                <a:gd name="connsiteX7" fmla="*/ 5352941 w 5371286"/>
                <a:gd name="connsiteY7" fmla="*/ 120201 h 2294112"/>
                <a:gd name="connsiteX8" fmla="*/ 2685643 w 5371286"/>
                <a:gd name="connsiteY8" fmla="*/ 2294112 h 2294112"/>
                <a:gd name="connsiteX9" fmla="*/ 18345 w 5371286"/>
                <a:gd name="connsiteY9" fmla="*/ 120201 h 229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1286" h="2294112">
                  <a:moveTo>
                    <a:pt x="0" y="0"/>
                  </a:moveTo>
                  <a:lnTo>
                    <a:pt x="709594" y="0"/>
                  </a:lnTo>
                  <a:lnTo>
                    <a:pt x="754060" y="172933"/>
                  </a:lnTo>
                  <a:cubicBezTo>
                    <a:pt x="1010133" y="996234"/>
                    <a:pt x="1778079" y="1594012"/>
                    <a:pt x="2685643" y="1594012"/>
                  </a:cubicBezTo>
                  <a:cubicBezTo>
                    <a:pt x="3593208" y="1594012"/>
                    <a:pt x="4361154" y="996234"/>
                    <a:pt x="4617227" y="172933"/>
                  </a:cubicBezTo>
                  <a:lnTo>
                    <a:pt x="4661693" y="0"/>
                  </a:lnTo>
                  <a:lnTo>
                    <a:pt x="5371286" y="0"/>
                  </a:lnTo>
                  <a:lnTo>
                    <a:pt x="5352941" y="120201"/>
                  </a:lnTo>
                  <a:cubicBezTo>
                    <a:pt x="5099068" y="1360850"/>
                    <a:pt x="4001343" y="2294112"/>
                    <a:pt x="2685643" y="2294112"/>
                  </a:cubicBezTo>
                  <a:cubicBezTo>
                    <a:pt x="1369943" y="2294112"/>
                    <a:pt x="272218" y="1360850"/>
                    <a:pt x="18345" y="120201"/>
                  </a:cubicBezTo>
                  <a:close/>
                </a:path>
              </a:pathLst>
            </a:custGeom>
            <a:solidFill>
              <a:schemeClr val="bg1">
                <a:lumMod val="95000"/>
              </a:schemeClr>
            </a:soli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sz="2200"/>
            </a:p>
          </p:txBody>
        </p:sp>
        <p:sp>
          <p:nvSpPr>
            <p:cNvPr id="7" name="ïṣ1ídê">
              <a:extLst>
                <a:ext uri="{FF2B5EF4-FFF2-40B4-BE49-F238E27FC236}">
                  <a16:creationId xmlns:a16="http://schemas.microsoft.com/office/drawing/2014/main" id="{459063F1-8F13-4E94-9D3F-70F0485010AE}"/>
                </a:ext>
              </a:extLst>
            </p:cNvPr>
            <p:cNvSpPr/>
            <p:nvPr/>
          </p:nvSpPr>
          <p:spPr bwMode="auto">
            <a:xfrm>
              <a:off x="669925" y="1439863"/>
              <a:ext cx="10850563" cy="1403995"/>
            </a:xfrm>
            <a:prstGeom prst="rect">
              <a:avLst/>
            </a:prstGeom>
            <a:blipFill>
              <a:blip r:embed="rId3"/>
              <a:stretch>
                <a:fillRect t="-168874" b="-165846"/>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dirty="0"/>
            </a:p>
          </p:txBody>
        </p:sp>
        <p:sp>
          <p:nvSpPr>
            <p:cNvPr id="8" name="ïšľiḓè">
              <a:extLst>
                <a:ext uri="{FF2B5EF4-FFF2-40B4-BE49-F238E27FC236}">
                  <a16:creationId xmlns:a16="http://schemas.microsoft.com/office/drawing/2014/main" id="{131DBA76-F026-450A-A3D4-8A0B26EF959E}"/>
                </a:ext>
              </a:extLst>
            </p:cNvPr>
            <p:cNvSpPr/>
            <p:nvPr/>
          </p:nvSpPr>
          <p:spPr>
            <a:xfrm>
              <a:off x="1397000" y="2410532"/>
              <a:ext cx="805944" cy="805944"/>
            </a:xfrm>
            <a:prstGeom prst="ellipse">
              <a:avLst/>
            </a:prstGeom>
            <a:solidFill>
              <a:schemeClr val="bg1"/>
            </a:solidFill>
            <a:ln w="34925">
              <a:solidFill>
                <a:schemeClr val="accent1"/>
              </a:solidFill>
              <a:miter lim="800000"/>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7"/>
              <a:endParaRPr sz="1400" b="1" kern="0">
                <a:solidFill>
                  <a:schemeClr val="tx1"/>
                </a:solidFill>
              </a:endParaRPr>
            </a:p>
          </p:txBody>
        </p:sp>
        <p:sp>
          <p:nvSpPr>
            <p:cNvPr id="9" name="ï$ļiḓè">
              <a:extLst>
                <a:ext uri="{FF2B5EF4-FFF2-40B4-BE49-F238E27FC236}">
                  <a16:creationId xmlns:a16="http://schemas.microsoft.com/office/drawing/2014/main" id="{D8EE4D53-428F-4F80-A075-A1DA17D71A2A}"/>
                </a:ext>
              </a:extLst>
            </p:cNvPr>
            <p:cNvSpPr/>
            <p:nvPr/>
          </p:nvSpPr>
          <p:spPr>
            <a:xfrm>
              <a:off x="1632367" y="2662823"/>
              <a:ext cx="335214" cy="301357"/>
            </a:xfrm>
            <a:custGeom>
              <a:avLst/>
              <a:gdLst>
                <a:gd name="connsiteX0" fmla="*/ 467190 w 607145"/>
                <a:gd name="connsiteY0" fmla="*/ 392521 h 545824"/>
                <a:gd name="connsiteX1" fmla="*/ 464501 w 607145"/>
                <a:gd name="connsiteY1" fmla="*/ 395206 h 545824"/>
                <a:gd name="connsiteX2" fmla="*/ 464501 w 607145"/>
                <a:gd name="connsiteY2" fmla="*/ 450916 h 545824"/>
                <a:gd name="connsiteX3" fmla="*/ 467190 w 607145"/>
                <a:gd name="connsiteY3" fmla="*/ 453601 h 545824"/>
                <a:gd name="connsiteX4" fmla="*/ 534949 w 607145"/>
                <a:gd name="connsiteY4" fmla="*/ 453601 h 545824"/>
                <a:gd name="connsiteX5" fmla="*/ 537638 w 607145"/>
                <a:gd name="connsiteY5" fmla="*/ 450916 h 545824"/>
                <a:gd name="connsiteX6" fmla="*/ 537638 w 607145"/>
                <a:gd name="connsiteY6" fmla="*/ 395206 h 545824"/>
                <a:gd name="connsiteX7" fmla="*/ 534949 w 607145"/>
                <a:gd name="connsiteY7" fmla="*/ 392521 h 545824"/>
                <a:gd name="connsiteX8" fmla="*/ 72196 w 607145"/>
                <a:gd name="connsiteY8" fmla="*/ 392521 h 545824"/>
                <a:gd name="connsiteX9" fmla="*/ 69507 w 607145"/>
                <a:gd name="connsiteY9" fmla="*/ 395206 h 545824"/>
                <a:gd name="connsiteX10" fmla="*/ 69507 w 607145"/>
                <a:gd name="connsiteY10" fmla="*/ 450916 h 545824"/>
                <a:gd name="connsiteX11" fmla="*/ 72196 w 607145"/>
                <a:gd name="connsiteY11" fmla="*/ 453601 h 545824"/>
                <a:gd name="connsiteX12" fmla="*/ 139955 w 607145"/>
                <a:gd name="connsiteY12" fmla="*/ 453601 h 545824"/>
                <a:gd name="connsiteX13" fmla="*/ 142644 w 607145"/>
                <a:gd name="connsiteY13" fmla="*/ 450916 h 545824"/>
                <a:gd name="connsiteX14" fmla="*/ 142644 w 607145"/>
                <a:gd name="connsiteY14" fmla="*/ 395206 h 545824"/>
                <a:gd name="connsiteX15" fmla="*/ 139955 w 607145"/>
                <a:gd name="connsiteY15" fmla="*/ 392521 h 545824"/>
                <a:gd name="connsiteX16" fmla="*/ 467190 w 607145"/>
                <a:gd name="connsiteY16" fmla="*/ 281235 h 545824"/>
                <a:gd name="connsiteX17" fmla="*/ 464501 w 607145"/>
                <a:gd name="connsiteY17" fmla="*/ 283920 h 545824"/>
                <a:gd name="connsiteX18" fmla="*/ 464501 w 607145"/>
                <a:gd name="connsiteY18" fmla="*/ 339630 h 545824"/>
                <a:gd name="connsiteX19" fmla="*/ 467190 w 607145"/>
                <a:gd name="connsiteY19" fmla="*/ 342315 h 545824"/>
                <a:gd name="connsiteX20" fmla="*/ 534949 w 607145"/>
                <a:gd name="connsiteY20" fmla="*/ 342315 h 545824"/>
                <a:gd name="connsiteX21" fmla="*/ 537638 w 607145"/>
                <a:gd name="connsiteY21" fmla="*/ 339630 h 545824"/>
                <a:gd name="connsiteX22" fmla="*/ 537638 w 607145"/>
                <a:gd name="connsiteY22" fmla="*/ 283920 h 545824"/>
                <a:gd name="connsiteX23" fmla="*/ 534949 w 607145"/>
                <a:gd name="connsiteY23" fmla="*/ 281235 h 545824"/>
                <a:gd name="connsiteX24" fmla="*/ 72196 w 607145"/>
                <a:gd name="connsiteY24" fmla="*/ 281235 h 545824"/>
                <a:gd name="connsiteX25" fmla="*/ 69507 w 607145"/>
                <a:gd name="connsiteY25" fmla="*/ 283920 h 545824"/>
                <a:gd name="connsiteX26" fmla="*/ 69507 w 607145"/>
                <a:gd name="connsiteY26" fmla="*/ 339630 h 545824"/>
                <a:gd name="connsiteX27" fmla="*/ 72196 w 607145"/>
                <a:gd name="connsiteY27" fmla="*/ 342315 h 545824"/>
                <a:gd name="connsiteX28" fmla="*/ 139955 w 607145"/>
                <a:gd name="connsiteY28" fmla="*/ 342315 h 545824"/>
                <a:gd name="connsiteX29" fmla="*/ 142644 w 607145"/>
                <a:gd name="connsiteY29" fmla="*/ 339630 h 545824"/>
                <a:gd name="connsiteX30" fmla="*/ 142644 w 607145"/>
                <a:gd name="connsiteY30" fmla="*/ 283920 h 545824"/>
                <a:gd name="connsiteX31" fmla="*/ 139955 w 607145"/>
                <a:gd name="connsiteY31" fmla="*/ 281235 h 545824"/>
                <a:gd name="connsiteX32" fmla="*/ 467190 w 607145"/>
                <a:gd name="connsiteY32" fmla="*/ 170084 h 545824"/>
                <a:gd name="connsiteX33" fmla="*/ 464501 w 607145"/>
                <a:gd name="connsiteY33" fmla="*/ 172768 h 545824"/>
                <a:gd name="connsiteX34" fmla="*/ 464501 w 607145"/>
                <a:gd name="connsiteY34" fmla="*/ 228478 h 545824"/>
                <a:gd name="connsiteX35" fmla="*/ 467190 w 607145"/>
                <a:gd name="connsiteY35" fmla="*/ 231163 h 545824"/>
                <a:gd name="connsiteX36" fmla="*/ 534949 w 607145"/>
                <a:gd name="connsiteY36" fmla="*/ 231163 h 545824"/>
                <a:gd name="connsiteX37" fmla="*/ 537638 w 607145"/>
                <a:gd name="connsiteY37" fmla="*/ 228478 h 545824"/>
                <a:gd name="connsiteX38" fmla="*/ 537638 w 607145"/>
                <a:gd name="connsiteY38" fmla="*/ 172768 h 545824"/>
                <a:gd name="connsiteX39" fmla="*/ 534949 w 607145"/>
                <a:gd name="connsiteY39" fmla="*/ 170084 h 545824"/>
                <a:gd name="connsiteX40" fmla="*/ 72196 w 607145"/>
                <a:gd name="connsiteY40" fmla="*/ 170084 h 545824"/>
                <a:gd name="connsiteX41" fmla="*/ 69507 w 607145"/>
                <a:gd name="connsiteY41" fmla="*/ 172768 h 545824"/>
                <a:gd name="connsiteX42" fmla="*/ 69507 w 607145"/>
                <a:gd name="connsiteY42" fmla="*/ 228478 h 545824"/>
                <a:gd name="connsiteX43" fmla="*/ 72196 w 607145"/>
                <a:gd name="connsiteY43" fmla="*/ 231163 h 545824"/>
                <a:gd name="connsiteX44" fmla="*/ 139955 w 607145"/>
                <a:gd name="connsiteY44" fmla="*/ 231163 h 545824"/>
                <a:gd name="connsiteX45" fmla="*/ 142644 w 607145"/>
                <a:gd name="connsiteY45" fmla="*/ 228478 h 545824"/>
                <a:gd name="connsiteX46" fmla="*/ 142644 w 607145"/>
                <a:gd name="connsiteY46" fmla="*/ 172768 h 545824"/>
                <a:gd name="connsiteX47" fmla="*/ 139955 w 607145"/>
                <a:gd name="connsiteY47" fmla="*/ 170084 h 545824"/>
                <a:gd name="connsiteX48" fmla="*/ 291732 w 607145"/>
                <a:gd name="connsiteY48" fmla="*/ 97310 h 545824"/>
                <a:gd name="connsiteX49" fmla="*/ 312576 w 607145"/>
                <a:gd name="connsiteY49" fmla="*/ 97310 h 545824"/>
                <a:gd name="connsiteX50" fmla="*/ 317821 w 607145"/>
                <a:gd name="connsiteY50" fmla="*/ 102412 h 545824"/>
                <a:gd name="connsiteX51" fmla="*/ 317821 w 607145"/>
                <a:gd name="connsiteY51" fmla="*/ 113285 h 545824"/>
                <a:gd name="connsiteX52" fmla="*/ 348616 w 607145"/>
                <a:gd name="connsiteY52" fmla="*/ 124025 h 545824"/>
                <a:gd name="connsiteX53" fmla="*/ 350095 w 607145"/>
                <a:gd name="connsiteY53" fmla="*/ 131274 h 545824"/>
                <a:gd name="connsiteX54" fmla="*/ 338799 w 607145"/>
                <a:gd name="connsiteY54" fmla="*/ 148860 h 545824"/>
                <a:gd name="connsiteX55" fmla="*/ 331537 w 607145"/>
                <a:gd name="connsiteY55" fmla="*/ 150337 h 545824"/>
                <a:gd name="connsiteX56" fmla="*/ 306793 w 607145"/>
                <a:gd name="connsiteY56" fmla="*/ 143759 h 545824"/>
                <a:gd name="connsiteX57" fmla="*/ 282587 w 607145"/>
                <a:gd name="connsiteY57" fmla="*/ 155841 h 545824"/>
                <a:gd name="connsiteX58" fmla="*/ 309752 w 607145"/>
                <a:gd name="connsiteY58" fmla="*/ 175441 h 545824"/>
                <a:gd name="connsiteX59" fmla="*/ 357357 w 607145"/>
                <a:gd name="connsiteY59" fmla="*/ 222695 h 545824"/>
                <a:gd name="connsiteX60" fmla="*/ 317821 w 607145"/>
                <a:gd name="connsiteY60" fmla="*/ 263774 h 545824"/>
                <a:gd name="connsiteX61" fmla="*/ 317821 w 607145"/>
                <a:gd name="connsiteY61" fmla="*/ 275051 h 545824"/>
                <a:gd name="connsiteX62" fmla="*/ 312576 w 607145"/>
                <a:gd name="connsiteY62" fmla="*/ 280286 h 545824"/>
                <a:gd name="connsiteX63" fmla="*/ 291732 w 607145"/>
                <a:gd name="connsiteY63" fmla="*/ 280286 h 545824"/>
                <a:gd name="connsiteX64" fmla="*/ 286487 w 607145"/>
                <a:gd name="connsiteY64" fmla="*/ 275051 h 545824"/>
                <a:gd name="connsiteX65" fmla="*/ 286487 w 607145"/>
                <a:gd name="connsiteY65" fmla="*/ 263103 h 545824"/>
                <a:gd name="connsiteX66" fmla="*/ 251254 w 607145"/>
                <a:gd name="connsiteY66" fmla="*/ 243772 h 545824"/>
                <a:gd name="connsiteX67" fmla="*/ 251389 w 607145"/>
                <a:gd name="connsiteY67" fmla="*/ 236388 h 545824"/>
                <a:gd name="connsiteX68" fmla="*/ 266585 w 607145"/>
                <a:gd name="connsiteY68" fmla="*/ 222024 h 545824"/>
                <a:gd name="connsiteX69" fmla="*/ 270350 w 607145"/>
                <a:gd name="connsiteY69" fmla="*/ 220547 h 545824"/>
                <a:gd name="connsiteX70" fmla="*/ 273981 w 607145"/>
                <a:gd name="connsiteY70" fmla="*/ 222292 h 545824"/>
                <a:gd name="connsiteX71" fmla="*/ 302894 w 607145"/>
                <a:gd name="connsiteY71" fmla="*/ 233837 h 545824"/>
                <a:gd name="connsiteX72" fmla="*/ 326024 w 607145"/>
                <a:gd name="connsiteY72" fmla="*/ 222561 h 545824"/>
                <a:gd name="connsiteX73" fmla="*/ 300607 w 607145"/>
                <a:gd name="connsiteY73" fmla="*/ 205378 h 545824"/>
                <a:gd name="connsiteX74" fmla="*/ 251254 w 607145"/>
                <a:gd name="connsiteY74" fmla="*/ 155841 h 545824"/>
                <a:gd name="connsiteX75" fmla="*/ 286487 w 607145"/>
                <a:gd name="connsiteY75" fmla="*/ 115031 h 545824"/>
                <a:gd name="connsiteX76" fmla="*/ 286487 w 607145"/>
                <a:gd name="connsiteY76" fmla="*/ 102412 h 545824"/>
                <a:gd name="connsiteX77" fmla="*/ 291732 w 607145"/>
                <a:gd name="connsiteY77" fmla="*/ 97310 h 545824"/>
                <a:gd name="connsiteX78" fmla="*/ 303572 w 607145"/>
                <a:gd name="connsiteY78" fmla="*/ 26848 h 545824"/>
                <a:gd name="connsiteX79" fmla="*/ 208118 w 607145"/>
                <a:gd name="connsiteY79" fmla="*/ 36111 h 545824"/>
                <a:gd name="connsiteX80" fmla="*/ 208118 w 607145"/>
                <a:gd name="connsiteY80" fmla="*/ 518976 h 545824"/>
                <a:gd name="connsiteX81" fmla="*/ 255442 w 607145"/>
                <a:gd name="connsiteY81" fmla="*/ 518976 h 545824"/>
                <a:gd name="connsiteX82" fmla="*/ 255442 w 607145"/>
                <a:gd name="connsiteY82" fmla="*/ 359766 h 545824"/>
                <a:gd name="connsiteX83" fmla="*/ 264450 w 607145"/>
                <a:gd name="connsiteY83" fmla="*/ 350772 h 545824"/>
                <a:gd name="connsiteX84" fmla="*/ 342830 w 607145"/>
                <a:gd name="connsiteY84" fmla="*/ 350772 h 545824"/>
                <a:gd name="connsiteX85" fmla="*/ 351703 w 607145"/>
                <a:gd name="connsiteY85" fmla="*/ 359766 h 545824"/>
                <a:gd name="connsiteX86" fmla="*/ 351703 w 607145"/>
                <a:gd name="connsiteY86" fmla="*/ 518976 h 545824"/>
                <a:gd name="connsiteX87" fmla="*/ 399162 w 607145"/>
                <a:gd name="connsiteY87" fmla="*/ 518976 h 545824"/>
                <a:gd name="connsiteX88" fmla="*/ 399162 w 607145"/>
                <a:gd name="connsiteY88" fmla="*/ 36111 h 545824"/>
                <a:gd name="connsiteX89" fmla="*/ 303572 w 607145"/>
                <a:gd name="connsiteY89" fmla="*/ 26848 h 545824"/>
                <a:gd name="connsiteX90" fmla="*/ 303572 w 607145"/>
                <a:gd name="connsiteY90" fmla="*/ 0 h 545824"/>
                <a:gd name="connsiteX91" fmla="*/ 415295 w 607145"/>
                <a:gd name="connsiteY91" fmla="*/ 11947 h 545824"/>
                <a:gd name="connsiteX92" fmla="*/ 418925 w 607145"/>
                <a:gd name="connsiteY92" fmla="*/ 12753 h 545824"/>
                <a:gd name="connsiteX93" fmla="*/ 426050 w 607145"/>
                <a:gd name="connsiteY93" fmla="*/ 21478 h 545824"/>
                <a:gd name="connsiteX94" fmla="*/ 426050 w 607145"/>
                <a:gd name="connsiteY94" fmla="*/ 94237 h 545824"/>
                <a:gd name="connsiteX95" fmla="*/ 503355 w 607145"/>
                <a:gd name="connsiteY95" fmla="*/ 87391 h 545824"/>
                <a:gd name="connsiteX96" fmla="*/ 596524 w 607145"/>
                <a:gd name="connsiteY96" fmla="*/ 97459 h 545824"/>
                <a:gd name="connsiteX97" fmla="*/ 600154 w 607145"/>
                <a:gd name="connsiteY97" fmla="*/ 98130 h 545824"/>
                <a:gd name="connsiteX98" fmla="*/ 607145 w 607145"/>
                <a:gd name="connsiteY98" fmla="*/ 106856 h 545824"/>
                <a:gd name="connsiteX99" fmla="*/ 607145 w 607145"/>
                <a:gd name="connsiteY99" fmla="*/ 536964 h 545824"/>
                <a:gd name="connsiteX100" fmla="*/ 598272 w 607145"/>
                <a:gd name="connsiteY100" fmla="*/ 545824 h 545824"/>
                <a:gd name="connsiteX101" fmla="*/ 412606 w 607145"/>
                <a:gd name="connsiteY101" fmla="*/ 545824 h 545824"/>
                <a:gd name="connsiteX102" fmla="*/ 9008 w 607145"/>
                <a:gd name="connsiteY102" fmla="*/ 545824 h 545824"/>
                <a:gd name="connsiteX103" fmla="*/ 0 w 607145"/>
                <a:gd name="connsiteY103" fmla="*/ 536964 h 545824"/>
                <a:gd name="connsiteX104" fmla="*/ 0 w 607145"/>
                <a:gd name="connsiteY104" fmla="*/ 106856 h 545824"/>
                <a:gd name="connsiteX105" fmla="*/ 7125 w 607145"/>
                <a:gd name="connsiteY105" fmla="*/ 98130 h 545824"/>
                <a:gd name="connsiteX106" fmla="*/ 10621 w 607145"/>
                <a:gd name="connsiteY106" fmla="*/ 97459 h 545824"/>
                <a:gd name="connsiteX107" fmla="*/ 103925 w 607145"/>
                <a:gd name="connsiteY107" fmla="*/ 87391 h 545824"/>
                <a:gd name="connsiteX108" fmla="*/ 181229 w 607145"/>
                <a:gd name="connsiteY108" fmla="*/ 94237 h 545824"/>
                <a:gd name="connsiteX109" fmla="*/ 181229 w 607145"/>
                <a:gd name="connsiteY109" fmla="*/ 21478 h 545824"/>
                <a:gd name="connsiteX110" fmla="*/ 188355 w 607145"/>
                <a:gd name="connsiteY110" fmla="*/ 12753 h 545824"/>
                <a:gd name="connsiteX111" fmla="*/ 191850 w 607145"/>
                <a:gd name="connsiteY111" fmla="*/ 11947 h 545824"/>
                <a:gd name="connsiteX112" fmla="*/ 303572 w 607145"/>
                <a:gd name="connsiteY112" fmla="*/ 0 h 5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07145" h="545824">
                  <a:moveTo>
                    <a:pt x="467190" y="392521"/>
                  </a:moveTo>
                  <a:cubicBezTo>
                    <a:pt x="465711" y="392521"/>
                    <a:pt x="464501" y="393729"/>
                    <a:pt x="464501" y="395206"/>
                  </a:cubicBezTo>
                  <a:lnTo>
                    <a:pt x="464501" y="450916"/>
                  </a:lnTo>
                  <a:cubicBezTo>
                    <a:pt x="464501" y="452392"/>
                    <a:pt x="465711" y="453601"/>
                    <a:pt x="467190" y="453601"/>
                  </a:cubicBezTo>
                  <a:lnTo>
                    <a:pt x="534949" y="453601"/>
                  </a:lnTo>
                  <a:cubicBezTo>
                    <a:pt x="536428" y="453601"/>
                    <a:pt x="537638" y="452392"/>
                    <a:pt x="537638" y="450916"/>
                  </a:cubicBezTo>
                  <a:lnTo>
                    <a:pt x="537638" y="395206"/>
                  </a:lnTo>
                  <a:cubicBezTo>
                    <a:pt x="537638" y="393729"/>
                    <a:pt x="536428" y="392521"/>
                    <a:pt x="534949" y="392521"/>
                  </a:cubicBezTo>
                  <a:close/>
                  <a:moveTo>
                    <a:pt x="72196" y="392521"/>
                  </a:moveTo>
                  <a:cubicBezTo>
                    <a:pt x="70717" y="392521"/>
                    <a:pt x="69507" y="393729"/>
                    <a:pt x="69507" y="395206"/>
                  </a:cubicBezTo>
                  <a:lnTo>
                    <a:pt x="69507" y="450916"/>
                  </a:lnTo>
                  <a:cubicBezTo>
                    <a:pt x="69507" y="452392"/>
                    <a:pt x="70717" y="453601"/>
                    <a:pt x="72196" y="453601"/>
                  </a:cubicBezTo>
                  <a:lnTo>
                    <a:pt x="139955" y="453601"/>
                  </a:lnTo>
                  <a:cubicBezTo>
                    <a:pt x="141434" y="453601"/>
                    <a:pt x="142644" y="452392"/>
                    <a:pt x="142644" y="450916"/>
                  </a:cubicBezTo>
                  <a:lnTo>
                    <a:pt x="142644" y="395206"/>
                  </a:lnTo>
                  <a:cubicBezTo>
                    <a:pt x="142644" y="393729"/>
                    <a:pt x="141434" y="392521"/>
                    <a:pt x="139955" y="392521"/>
                  </a:cubicBezTo>
                  <a:close/>
                  <a:moveTo>
                    <a:pt x="467190" y="281235"/>
                  </a:moveTo>
                  <a:cubicBezTo>
                    <a:pt x="465711" y="281235"/>
                    <a:pt x="464501" y="282443"/>
                    <a:pt x="464501" y="283920"/>
                  </a:cubicBezTo>
                  <a:lnTo>
                    <a:pt x="464501" y="339630"/>
                  </a:lnTo>
                  <a:cubicBezTo>
                    <a:pt x="464501" y="341107"/>
                    <a:pt x="465711" y="342315"/>
                    <a:pt x="467190" y="342315"/>
                  </a:cubicBezTo>
                  <a:lnTo>
                    <a:pt x="534949" y="342315"/>
                  </a:lnTo>
                  <a:cubicBezTo>
                    <a:pt x="536428" y="342315"/>
                    <a:pt x="537638" y="341107"/>
                    <a:pt x="537638" y="339630"/>
                  </a:cubicBezTo>
                  <a:lnTo>
                    <a:pt x="537638" y="283920"/>
                  </a:lnTo>
                  <a:cubicBezTo>
                    <a:pt x="537638" y="282443"/>
                    <a:pt x="536428" y="281235"/>
                    <a:pt x="534949" y="281235"/>
                  </a:cubicBezTo>
                  <a:close/>
                  <a:moveTo>
                    <a:pt x="72196" y="281235"/>
                  </a:moveTo>
                  <a:cubicBezTo>
                    <a:pt x="70717" y="281235"/>
                    <a:pt x="69507" y="282443"/>
                    <a:pt x="69507" y="283920"/>
                  </a:cubicBezTo>
                  <a:lnTo>
                    <a:pt x="69507" y="339630"/>
                  </a:lnTo>
                  <a:cubicBezTo>
                    <a:pt x="69507" y="341107"/>
                    <a:pt x="70717" y="342315"/>
                    <a:pt x="72196" y="342315"/>
                  </a:cubicBezTo>
                  <a:lnTo>
                    <a:pt x="139955" y="342315"/>
                  </a:lnTo>
                  <a:cubicBezTo>
                    <a:pt x="141434" y="342315"/>
                    <a:pt x="142644" y="341107"/>
                    <a:pt x="142644" y="339630"/>
                  </a:cubicBezTo>
                  <a:lnTo>
                    <a:pt x="142644" y="283920"/>
                  </a:lnTo>
                  <a:cubicBezTo>
                    <a:pt x="142644" y="282443"/>
                    <a:pt x="141434" y="281235"/>
                    <a:pt x="139955" y="281235"/>
                  </a:cubicBezTo>
                  <a:close/>
                  <a:moveTo>
                    <a:pt x="467190" y="170084"/>
                  </a:moveTo>
                  <a:cubicBezTo>
                    <a:pt x="465711" y="170084"/>
                    <a:pt x="464501" y="171292"/>
                    <a:pt x="464501" y="172768"/>
                  </a:cubicBezTo>
                  <a:lnTo>
                    <a:pt x="464501" y="228478"/>
                  </a:lnTo>
                  <a:cubicBezTo>
                    <a:pt x="464501" y="229955"/>
                    <a:pt x="465711" y="231163"/>
                    <a:pt x="467190" y="231163"/>
                  </a:cubicBezTo>
                  <a:lnTo>
                    <a:pt x="534949" y="231163"/>
                  </a:lnTo>
                  <a:cubicBezTo>
                    <a:pt x="536428" y="231163"/>
                    <a:pt x="537638" y="229955"/>
                    <a:pt x="537638" y="228478"/>
                  </a:cubicBezTo>
                  <a:lnTo>
                    <a:pt x="537638" y="172768"/>
                  </a:lnTo>
                  <a:cubicBezTo>
                    <a:pt x="537638" y="171292"/>
                    <a:pt x="536428" y="170084"/>
                    <a:pt x="534949" y="170084"/>
                  </a:cubicBezTo>
                  <a:close/>
                  <a:moveTo>
                    <a:pt x="72196" y="170084"/>
                  </a:moveTo>
                  <a:cubicBezTo>
                    <a:pt x="70717" y="170084"/>
                    <a:pt x="69507" y="171292"/>
                    <a:pt x="69507" y="172768"/>
                  </a:cubicBezTo>
                  <a:lnTo>
                    <a:pt x="69507" y="228478"/>
                  </a:lnTo>
                  <a:cubicBezTo>
                    <a:pt x="69507" y="229955"/>
                    <a:pt x="70717" y="231163"/>
                    <a:pt x="72196" y="231163"/>
                  </a:cubicBezTo>
                  <a:lnTo>
                    <a:pt x="139955" y="231163"/>
                  </a:lnTo>
                  <a:cubicBezTo>
                    <a:pt x="141434" y="231163"/>
                    <a:pt x="142644" y="229955"/>
                    <a:pt x="142644" y="228478"/>
                  </a:cubicBezTo>
                  <a:lnTo>
                    <a:pt x="142644" y="172768"/>
                  </a:lnTo>
                  <a:cubicBezTo>
                    <a:pt x="142644" y="171292"/>
                    <a:pt x="141434" y="170084"/>
                    <a:pt x="139955" y="170084"/>
                  </a:cubicBezTo>
                  <a:close/>
                  <a:moveTo>
                    <a:pt x="291732" y="97310"/>
                  </a:moveTo>
                  <a:lnTo>
                    <a:pt x="312576" y="97310"/>
                  </a:lnTo>
                  <a:cubicBezTo>
                    <a:pt x="315534" y="97310"/>
                    <a:pt x="317821" y="99592"/>
                    <a:pt x="317821" y="102412"/>
                  </a:cubicBezTo>
                  <a:lnTo>
                    <a:pt x="317821" y="113285"/>
                  </a:lnTo>
                  <a:cubicBezTo>
                    <a:pt x="329251" y="114896"/>
                    <a:pt x="340278" y="118655"/>
                    <a:pt x="348616" y="124025"/>
                  </a:cubicBezTo>
                  <a:cubicBezTo>
                    <a:pt x="351037" y="125636"/>
                    <a:pt x="351709" y="128858"/>
                    <a:pt x="350095" y="131274"/>
                  </a:cubicBezTo>
                  <a:lnTo>
                    <a:pt x="338799" y="148860"/>
                  </a:lnTo>
                  <a:cubicBezTo>
                    <a:pt x="337320" y="151277"/>
                    <a:pt x="334092" y="151948"/>
                    <a:pt x="331537" y="150337"/>
                  </a:cubicBezTo>
                  <a:cubicBezTo>
                    <a:pt x="325620" y="146444"/>
                    <a:pt x="315400" y="143759"/>
                    <a:pt x="306793" y="143759"/>
                  </a:cubicBezTo>
                  <a:cubicBezTo>
                    <a:pt x="297783" y="143759"/>
                    <a:pt x="282587" y="146310"/>
                    <a:pt x="282587" y="155841"/>
                  </a:cubicBezTo>
                  <a:cubicBezTo>
                    <a:pt x="282587" y="165238"/>
                    <a:pt x="287429" y="168594"/>
                    <a:pt x="309752" y="175441"/>
                  </a:cubicBezTo>
                  <a:cubicBezTo>
                    <a:pt x="328848" y="181213"/>
                    <a:pt x="357626" y="189939"/>
                    <a:pt x="357357" y="222695"/>
                  </a:cubicBezTo>
                  <a:cubicBezTo>
                    <a:pt x="357357" y="243503"/>
                    <a:pt x="342027" y="259210"/>
                    <a:pt x="317821" y="263774"/>
                  </a:cubicBezTo>
                  <a:lnTo>
                    <a:pt x="317821" y="275051"/>
                  </a:lnTo>
                  <a:cubicBezTo>
                    <a:pt x="317821" y="278004"/>
                    <a:pt x="315534" y="280286"/>
                    <a:pt x="312576" y="280286"/>
                  </a:cubicBezTo>
                  <a:lnTo>
                    <a:pt x="291732" y="280286"/>
                  </a:lnTo>
                  <a:cubicBezTo>
                    <a:pt x="288773" y="280286"/>
                    <a:pt x="286487" y="278004"/>
                    <a:pt x="286487" y="275051"/>
                  </a:cubicBezTo>
                  <a:lnTo>
                    <a:pt x="286487" y="263103"/>
                  </a:lnTo>
                  <a:cubicBezTo>
                    <a:pt x="272771" y="260015"/>
                    <a:pt x="260130" y="253034"/>
                    <a:pt x="251254" y="243772"/>
                  </a:cubicBezTo>
                  <a:cubicBezTo>
                    <a:pt x="249237" y="241624"/>
                    <a:pt x="249371" y="238402"/>
                    <a:pt x="251389" y="236388"/>
                  </a:cubicBezTo>
                  <a:lnTo>
                    <a:pt x="266585" y="222024"/>
                  </a:lnTo>
                  <a:cubicBezTo>
                    <a:pt x="267660" y="221084"/>
                    <a:pt x="269005" y="220547"/>
                    <a:pt x="270350" y="220547"/>
                  </a:cubicBezTo>
                  <a:cubicBezTo>
                    <a:pt x="271695" y="220681"/>
                    <a:pt x="273040" y="221218"/>
                    <a:pt x="273981" y="222292"/>
                  </a:cubicBezTo>
                  <a:cubicBezTo>
                    <a:pt x="280436" y="229005"/>
                    <a:pt x="292270" y="233837"/>
                    <a:pt x="302894" y="233837"/>
                  </a:cubicBezTo>
                  <a:cubicBezTo>
                    <a:pt x="311500" y="233837"/>
                    <a:pt x="326024" y="231421"/>
                    <a:pt x="326024" y="222561"/>
                  </a:cubicBezTo>
                  <a:cubicBezTo>
                    <a:pt x="326158" y="214640"/>
                    <a:pt x="321855" y="211821"/>
                    <a:pt x="300607" y="205378"/>
                  </a:cubicBezTo>
                  <a:cubicBezTo>
                    <a:pt x="280974" y="199471"/>
                    <a:pt x="251254" y="190476"/>
                    <a:pt x="251254" y="155841"/>
                  </a:cubicBezTo>
                  <a:cubicBezTo>
                    <a:pt x="251254" y="136107"/>
                    <a:pt x="264567" y="120669"/>
                    <a:pt x="286487" y="115031"/>
                  </a:cubicBezTo>
                  <a:lnTo>
                    <a:pt x="286487" y="102412"/>
                  </a:lnTo>
                  <a:cubicBezTo>
                    <a:pt x="286487" y="99592"/>
                    <a:pt x="288773" y="97310"/>
                    <a:pt x="291732" y="97310"/>
                  </a:cubicBezTo>
                  <a:close/>
                  <a:moveTo>
                    <a:pt x="303572" y="26848"/>
                  </a:moveTo>
                  <a:cubicBezTo>
                    <a:pt x="272113" y="26848"/>
                    <a:pt x="239981" y="29935"/>
                    <a:pt x="208118" y="36111"/>
                  </a:cubicBezTo>
                  <a:lnTo>
                    <a:pt x="208118" y="518976"/>
                  </a:lnTo>
                  <a:lnTo>
                    <a:pt x="255442" y="518976"/>
                  </a:lnTo>
                  <a:lnTo>
                    <a:pt x="255442" y="359766"/>
                  </a:lnTo>
                  <a:cubicBezTo>
                    <a:pt x="255442" y="354799"/>
                    <a:pt x="259475" y="350772"/>
                    <a:pt x="264450" y="350772"/>
                  </a:cubicBezTo>
                  <a:lnTo>
                    <a:pt x="342830" y="350772"/>
                  </a:lnTo>
                  <a:cubicBezTo>
                    <a:pt x="347670" y="350772"/>
                    <a:pt x="351703" y="354799"/>
                    <a:pt x="351703" y="359766"/>
                  </a:cubicBezTo>
                  <a:lnTo>
                    <a:pt x="351703" y="518976"/>
                  </a:lnTo>
                  <a:lnTo>
                    <a:pt x="399162" y="518976"/>
                  </a:lnTo>
                  <a:lnTo>
                    <a:pt x="399162" y="36111"/>
                  </a:lnTo>
                  <a:cubicBezTo>
                    <a:pt x="367164" y="29935"/>
                    <a:pt x="335032" y="26848"/>
                    <a:pt x="303572" y="26848"/>
                  </a:cubicBezTo>
                  <a:close/>
                  <a:moveTo>
                    <a:pt x="303572" y="0"/>
                  </a:moveTo>
                  <a:cubicBezTo>
                    <a:pt x="340813" y="0"/>
                    <a:pt x="377382" y="3893"/>
                    <a:pt x="415295" y="11947"/>
                  </a:cubicBezTo>
                  <a:lnTo>
                    <a:pt x="418925" y="12753"/>
                  </a:lnTo>
                  <a:cubicBezTo>
                    <a:pt x="423092" y="13558"/>
                    <a:pt x="426050" y="17317"/>
                    <a:pt x="426050" y="21478"/>
                  </a:cubicBezTo>
                  <a:lnTo>
                    <a:pt x="426050" y="94237"/>
                  </a:lnTo>
                  <a:cubicBezTo>
                    <a:pt x="451863" y="89807"/>
                    <a:pt x="477811" y="87391"/>
                    <a:pt x="503355" y="87391"/>
                  </a:cubicBezTo>
                  <a:cubicBezTo>
                    <a:pt x="534411" y="87391"/>
                    <a:pt x="564930" y="90747"/>
                    <a:pt x="596524" y="97459"/>
                  </a:cubicBezTo>
                  <a:lnTo>
                    <a:pt x="600154" y="98130"/>
                  </a:lnTo>
                  <a:cubicBezTo>
                    <a:pt x="604187" y="99070"/>
                    <a:pt x="607145" y="102695"/>
                    <a:pt x="607145" y="106856"/>
                  </a:cubicBezTo>
                  <a:lnTo>
                    <a:pt x="607145" y="536964"/>
                  </a:lnTo>
                  <a:cubicBezTo>
                    <a:pt x="607145" y="541797"/>
                    <a:pt x="603246" y="545824"/>
                    <a:pt x="598272" y="545824"/>
                  </a:cubicBezTo>
                  <a:lnTo>
                    <a:pt x="412606" y="545824"/>
                  </a:lnTo>
                  <a:lnTo>
                    <a:pt x="9008" y="545824"/>
                  </a:lnTo>
                  <a:cubicBezTo>
                    <a:pt x="4033" y="545824"/>
                    <a:pt x="0" y="541797"/>
                    <a:pt x="0" y="536964"/>
                  </a:cubicBezTo>
                  <a:lnTo>
                    <a:pt x="0" y="106856"/>
                  </a:lnTo>
                  <a:cubicBezTo>
                    <a:pt x="0" y="102695"/>
                    <a:pt x="2958" y="99070"/>
                    <a:pt x="7125" y="98130"/>
                  </a:cubicBezTo>
                  <a:lnTo>
                    <a:pt x="10621" y="97459"/>
                  </a:lnTo>
                  <a:cubicBezTo>
                    <a:pt x="42350" y="90747"/>
                    <a:pt x="72868" y="87391"/>
                    <a:pt x="103925" y="87391"/>
                  </a:cubicBezTo>
                  <a:cubicBezTo>
                    <a:pt x="129334" y="87391"/>
                    <a:pt x="155416" y="89673"/>
                    <a:pt x="181229" y="94237"/>
                  </a:cubicBezTo>
                  <a:lnTo>
                    <a:pt x="181229" y="21478"/>
                  </a:lnTo>
                  <a:cubicBezTo>
                    <a:pt x="181229" y="17317"/>
                    <a:pt x="184187" y="13558"/>
                    <a:pt x="188355" y="12753"/>
                  </a:cubicBezTo>
                  <a:lnTo>
                    <a:pt x="191850" y="11947"/>
                  </a:lnTo>
                  <a:cubicBezTo>
                    <a:pt x="229763" y="3893"/>
                    <a:pt x="266332" y="0"/>
                    <a:pt x="303572" y="0"/>
                  </a:cubicBezTo>
                  <a:close/>
                </a:path>
              </a:pathLst>
            </a:custGeom>
            <a:solidFill>
              <a:schemeClr val="accent1"/>
            </a:solidFill>
            <a:ln>
              <a:noFill/>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200"/>
            </a:p>
          </p:txBody>
        </p:sp>
        <p:sp>
          <p:nvSpPr>
            <p:cNvPr id="10" name="iśļïdè">
              <a:extLst>
                <a:ext uri="{FF2B5EF4-FFF2-40B4-BE49-F238E27FC236}">
                  <a16:creationId xmlns:a16="http://schemas.microsoft.com/office/drawing/2014/main" id="{E82D32E5-2507-408D-AE53-4660A08FFAC7}"/>
                </a:ext>
              </a:extLst>
            </p:cNvPr>
            <p:cNvSpPr/>
            <p:nvPr/>
          </p:nvSpPr>
          <p:spPr>
            <a:xfrm>
              <a:off x="4261019" y="3252784"/>
              <a:ext cx="805944" cy="805944"/>
            </a:xfrm>
            <a:prstGeom prst="ellipse">
              <a:avLst/>
            </a:prstGeom>
            <a:solidFill>
              <a:schemeClr val="bg1"/>
            </a:solidFill>
            <a:ln w="34925">
              <a:solidFill>
                <a:schemeClr val="accent1"/>
              </a:solidFill>
              <a:miter lim="800000"/>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7"/>
              <a:endParaRPr sz="1400" b="1" kern="0">
                <a:solidFill>
                  <a:schemeClr val="tx1"/>
                </a:solidFill>
              </a:endParaRPr>
            </a:p>
          </p:txBody>
        </p:sp>
        <p:sp>
          <p:nvSpPr>
            <p:cNvPr id="11" name="ïšļîḓê">
              <a:extLst>
                <a:ext uri="{FF2B5EF4-FFF2-40B4-BE49-F238E27FC236}">
                  <a16:creationId xmlns:a16="http://schemas.microsoft.com/office/drawing/2014/main" id="{8D448E75-871F-42AD-AB19-C1DBFFE7BEE5}"/>
                </a:ext>
              </a:extLst>
            </p:cNvPr>
            <p:cNvSpPr/>
            <p:nvPr/>
          </p:nvSpPr>
          <p:spPr>
            <a:xfrm>
              <a:off x="4496386" y="3505073"/>
              <a:ext cx="335214" cy="301357"/>
            </a:xfrm>
            <a:custGeom>
              <a:avLst/>
              <a:gdLst>
                <a:gd name="connsiteX0" fmla="*/ 467190 w 607145"/>
                <a:gd name="connsiteY0" fmla="*/ 392521 h 545824"/>
                <a:gd name="connsiteX1" fmla="*/ 464501 w 607145"/>
                <a:gd name="connsiteY1" fmla="*/ 395206 h 545824"/>
                <a:gd name="connsiteX2" fmla="*/ 464501 w 607145"/>
                <a:gd name="connsiteY2" fmla="*/ 450916 h 545824"/>
                <a:gd name="connsiteX3" fmla="*/ 467190 w 607145"/>
                <a:gd name="connsiteY3" fmla="*/ 453601 h 545824"/>
                <a:gd name="connsiteX4" fmla="*/ 534949 w 607145"/>
                <a:gd name="connsiteY4" fmla="*/ 453601 h 545824"/>
                <a:gd name="connsiteX5" fmla="*/ 537638 w 607145"/>
                <a:gd name="connsiteY5" fmla="*/ 450916 h 545824"/>
                <a:gd name="connsiteX6" fmla="*/ 537638 w 607145"/>
                <a:gd name="connsiteY6" fmla="*/ 395206 h 545824"/>
                <a:gd name="connsiteX7" fmla="*/ 534949 w 607145"/>
                <a:gd name="connsiteY7" fmla="*/ 392521 h 545824"/>
                <a:gd name="connsiteX8" fmla="*/ 72196 w 607145"/>
                <a:gd name="connsiteY8" fmla="*/ 392521 h 545824"/>
                <a:gd name="connsiteX9" fmla="*/ 69507 w 607145"/>
                <a:gd name="connsiteY9" fmla="*/ 395206 h 545824"/>
                <a:gd name="connsiteX10" fmla="*/ 69507 w 607145"/>
                <a:gd name="connsiteY10" fmla="*/ 450916 h 545824"/>
                <a:gd name="connsiteX11" fmla="*/ 72196 w 607145"/>
                <a:gd name="connsiteY11" fmla="*/ 453601 h 545824"/>
                <a:gd name="connsiteX12" fmla="*/ 139955 w 607145"/>
                <a:gd name="connsiteY12" fmla="*/ 453601 h 545824"/>
                <a:gd name="connsiteX13" fmla="*/ 142644 w 607145"/>
                <a:gd name="connsiteY13" fmla="*/ 450916 h 545824"/>
                <a:gd name="connsiteX14" fmla="*/ 142644 w 607145"/>
                <a:gd name="connsiteY14" fmla="*/ 395206 h 545824"/>
                <a:gd name="connsiteX15" fmla="*/ 139955 w 607145"/>
                <a:gd name="connsiteY15" fmla="*/ 392521 h 545824"/>
                <a:gd name="connsiteX16" fmla="*/ 467190 w 607145"/>
                <a:gd name="connsiteY16" fmla="*/ 281235 h 545824"/>
                <a:gd name="connsiteX17" fmla="*/ 464501 w 607145"/>
                <a:gd name="connsiteY17" fmla="*/ 283920 h 545824"/>
                <a:gd name="connsiteX18" fmla="*/ 464501 w 607145"/>
                <a:gd name="connsiteY18" fmla="*/ 339630 h 545824"/>
                <a:gd name="connsiteX19" fmla="*/ 467190 w 607145"/>
                <a:gd name="connsiteY19" fmla="*/ 342315 h 545824"/>
                <a:gd name="connsiteX20" fmla="*/ 534949 w 607145"/>
                <a:gd name="connsiteY20" fmla="*/ 342315 h 545824"/>
                <a:gd name="connsiteX21" fmla="*/ 537638 w 607145"/>
                <a:gd name="connsiteY21" fmla="*/ 339630 h 545824"/>
                <a:gd name="connsiteX22" fmla="*/ 537638 w 607145"/>
                <a:gd name="connsiteY22" fmla="*/ 283920 h 545824"/>
                <a:gd name="connsiteX23" fmla="*/ 534949 w 607145"/>
                <a:gd name="connsiteY23" fmla="*/ 281235 h 545824"/>
                <a:gd name="connsiteX24" fmla="*/ 72196 w 607145"/>
                <a:gd name="connsiteY24" fmla="*/ 281235 h 545824"/>
                <a:gd name="connsiteX25" fmla="*/ 69507 w 607145"/>
                <a:gd name="connsiteY25" fmla="*/ 283920 h 545824"/>
                <a:gd name="connsiteX26" fmla="*/ 69507 w 607145"/>
                <a:gd name="connsiteY26" fmla="*/ 339630 h 545824"/>
                <a:gd name="connsiteX27" fmla="*/ 72196 w 607145"/>
                <a:gd name="connsiteY27" fmla="*/ 342315 h 545824"/>
                <a:gd name="connsiteX28" fmla="*/ 139955 w 607145"/>
                <a:gd name="connsiteY28" fmla="*/ 342315 h 545824"/>
                <a:gd name="connsiteX29" fmla="*/ 142644 w 607145"/>
                <a:gd name="connsiteY29" fmla="*/ 339630 h 545824"/>
                <a:gd name="connsiteX30" fmla="*/ 142644 w 607145"/>
                <a:gd name="connsiteY30" fmla="*/ 283920 h 545824"/>
                <a:gd name="connsiteX31" fmla="*/ 139955 w 607145"/>
                <a:gd name="connsiteY31" fmla="*/ 281235 h 545824"/>
                <a:gd name="connsiteX32" fmla="*/ 467190 w 607145"/>
                <a:gd name="connsiteY32" fmla="*/ 170084 h 545824"/>
                <a:gd name="connsiteX33" fmla="*/ 464501 w 607145"/>
                <a:gd name="connsiteY33" fmla="*/ 172768 h 545824"/>
                <a:gd name="connsiteX34" fmla="*/ 464501 w 607145"/>
                <a:gd name="connsiteY34" fmla="*/ 228478 h 545824"/>
                <a:gd name="connsiteX35" fmla="*/ 467190 w 607145"/>
                <a:gd name="connsiteY35" fmla="*/ 231163 h 545824"/>
                <a:gd name="connsiteX36" fmla="*/ 534949 w 607145"/>
                <a:gd name="connsiteY36" fmla="*/ 231163 h 545824"/>
                <a:gd name="connsiteX37" fmla="*/ 537638 w 607145"/>
                <a:gd name="connsiteY37" fmla="*/ 228478 h 545824"/>
                <a:gd name="connsiteX38" fmla="*/ 537638 w 607145"/>
                <a:gd name="connsiteY38" fmla="*/ 172768 h 545824"/>
                <a:gd name="connsiteX39" fmla="*/ 534949 w 607145"/>
                <a:gd name="connsiteY39" fmla="*/ 170084 h 545824"/>
                <a:gd name="connsiteX40" fmla="*/ 72196 w 607145"/>
                <a:gd name="connsiteY40" fmla="*/ 170084 h 545824"/>
                <a:gd name="connsiteX41" fmla="*/ 69507 w 607145"/>
                <a:gd name="connsiteY41" fmla="*/ 172768 h 545824"/>
                <a:gd name="connsiteX42" fmla="*/ 69507 w 607145"/>
                <a:gd name="connsiteY42" fmla="*/ 228478 h 545824"/>
                <a:gd name="connsiteX43" fmla="*/ 72196 w 607145"/>
                <a:gd name="connsiteY43" fmla="*/ 231163 h 545824"/>
                <a:gd name="connsiteX44" fmla="*/ 139955 w 607145"/>
                <a:gd name="connsiteY44" fmla="*/ 231163 h 545824"/>
                <a:gd name="connsiteX45" fmla="*/ 142644 w 607145"/>
                <a:gd name="connsiteY45" fmla="*/ 228478 h 545824"/>
                <a:gd name="connsiteX46" fmla="*/ 142644 w 607145"/>
                <a:gd name="connsiteY46" fmla="*/ 172768 h 545824"/>
                <a:gd name="connsiteX47" fmla="*/ 139955 w 607145"/>
                <a:gd name="connsiteY47" fmla="*/ 170084 h 545824"/>
                <a:gd name="connsiteX48" fmla="*/ 291732 w 607145"/>
                <a:gd name="connsiteY48" fmla="*/ 97310 h 545824"/>
                <a:gd name="connsiteX49" fmla="*/ 312576 w 607145"/>
                <a:gd name="connsiteY49" fmla="*/ 97310 h 545824"/>
                <a:gd name="connsiteX50" fmla="*/ 317821 w 607145"/>
                <a:gd name="connsiteY50" fmla="*/ 102412 h 545824"/>
                <a:gd name="connsiteX51" fmla="*/ 317821 w 607145"/>
                <a:gd name="connsiteY51" fmla="*/ 113285 h 545824"/>
                <a:gd name="connsiteX52" fmla="*/ 348616 w 607145"/>
                <a:gd name="connsiteY52" fmla="*/ 124025 h 545824"/>
                <a:gd name="connsiteX53" fmla="*/ 350095 w 607145"/>
                <a:gd name="connsiteY53" fmla="*/ 131274 h 545824"/>
                <a:gd name="connsiteX54" fmla="*/ 338799 w 607145"/>
                <a:gd name="connsiteY54" fmla="*/ 148860 h 545824"/>
                <a:gd name="connsiteX55" fmla="*/ 331537 w 607145"/>
                <a:gd name="connsiteY55" fmla="*/ 150337 h 545824"/>
                <a:gd name="connsiteX56" fmla="*/ 306793 w 607145"/>
                <a:gd name="connsiteY56" fmla="*/ 143759 h 545824"/>
                <a:gd name="connsiteX57" fmla="*/ 282587 w 607145"/>
                <a:gd name="connsiteY57" fmla="*/ 155841 h 545824"/>
                <a:gd name="connsiteX58" fmla="*/ 309752 w 607145"/>
                <a:gd name="connsiteY58" fmla="*/ 175441 h 545824"/>
                <a:gd name="connsiteX59" fmla="*/ 357357 w 607145"/>
                <a:gd name="connsiteY59" fmla="*/ 222695 h 545824"/>
                <a:gd name="connsiteX60" fmla="*/ 317821 w 607145"/>
                <a:gd name="connsiteY60" fmla="*/ 263774 h 545824"/>
                <a:gd name="connsiteX61" fmla="*/ 317821 w 607145"/>
                <a:gd name="connsiteY61" fmla="*/ 275051 h 545824"/>
                <a:gd name="connsiteX62" fmla="*/ 312576 w 607145"/>
                <a:gd name="connsiteY62" fmla="*/ 280286 h 545824"/>
                <a:gd name="connsiteX63" fmla="*/ 291732 w 607145"/>
                <a:gd name="connsiteY63" fmla="*/ 280286 h 545824"/>
                <a:gd name="connsiteX64" fmla="*/ 286487 w 607145"/>
                <a:gd name="connsiteY64" fmla="*/ 275051 h 545824"/>
                <a:gd name="connsiteX65" fmla="*/ 286487 w 607145"/>
                <a:gd name="connsiteY65" fmla="*/ 263103 h 545824"/>
                <a:gd name="connsiteX66" fmla="*/ 251254 w 607145"/>
                <a:gd name="connsiteY66" fmla="*/ 243772 h 545824"/>
                <a:gd name="connsiteX67" fmla="*/ 251389 w 607145"/>
                <a:gd name="connsiteY67" fmla="*/ 236388 h 545824"/>
                <a:gd name="connsiteX68" fmla="*/ 266585 w 607145"/>
                <a:gd name="connsiteY68" fmla="*/ 222024 h 545824"/>
                <a:gd name="connsiteX69" fmla="*/ 270350 w 607145"/>
                <a:gd name="connsiteY69" fmla="*/ 220547 h 545824"/>
                <a:gd name="connsiteX70" fmla="*/ 273981 w 607145"/>
                <a:gd name="connsiteY70" fmla="*/ 222292 h 545824"/>
                <a:gd name="connsiteX71" fmla="*/ 302894 w 607145"/>
                <a:gd name="connsiteY71" fmla="*/ 233837 h 545824"/>
                <a:gd name="connsiteX72" fmla="*/ 326024 w 607145"/>
                <a:gd name="connsiteY72" fmla="*/ 222561 h 545824"/>
                <a:gd name="connsiteX73" fmla="*/ 300607 w 607145"/>
                <a:gd name="connsiteY73" fmla="*/ 205378 h 545824"/>
                <a:gd name="connsiteX74" fmla="*/ 251254 w 607145"/>
                <a:gd name="connsiteY74" fmla="*/ 155841 h 545824"/>
                <a:gd name="connsiteX75" fmla="*/ 286487 w 607145"/>
                <a:gd name="connsiteY75" fmla="*/ 115031 h 545824"/>
                <a:gd name="connsiteX76" fmla="*/ 286487 w 607145"/>
                <a:gd name="connsiteY76" fmla="*/ 102412 h 545824"/>
                <a:gd name="connsiteX77" fmla="*/ 291732 w 607145"/>
                <a:gd name="connsiteY77" fmla="*/ 97310 h 545824"/>
                <a:gd name="connsiteX78" fmla="*/ 303572 w 607145"/>
                <a:gd name="connsiteY78" fmla="*/ 26848 h 545824"/>
                <a:gd name="connsiteX79" fmla="*/ 208118 w 607145"/>
                <a:gd name="connsiteY79" fmla="*/ 36111 h 545824"/>
                <a:gd name="connsiteX80" fmla="*/ 208118 w 607145"/>
                <a:gd name="connsiteY80" fmla="*/ 518976 h 545824"/>
                <a:gd name="connsiteX81" fmla="*/ 255442 w 607145"/>
                <a:gd name="connsiteY81" fmla="*/ 518976 h 545824"/>
                <a:gd name="connsiteX82" fmla="*/ 255442 w 607145"/>
                <a:gd name="connsiteY82" fmla="*/ 359766 h 545824"/>
                <a:gd name="connsiteX83" fmla="*/ 264450 w 607145"/>
                <a:gd name="connsiteY83" fmla="*/ 350772 h 545824"/>
                <a:gd name="connsiteX84" fmla="*/ 342830 w 607145"/>
                <a:gd name="connsiteY84" fmla="*/ 350772 h 545824"/>
                <a:gd name="connsiteX85" fmla="*/ 351703 w 607145"/>
                <a:gd name="connsiteY85" fmla="*/ 359766 h 545824"/>
                <a:gd name="connsiteX86" fmla="*/ 351703 w 607145"/>
                <a:gd name="connsiteY86" fmla="*/ 518976 h 545824"/>
                <a:gd name="connsiteX87" fmla="*/ 399162 w 607145"/>
                <a:gd name="connsiteY87" fmla="*/ 518976 h 545824"/>
                <a:gd name="connsiteX88" fmla="*/ 399162 w 607145"/>
                <a:gd name="connsiteY88" fmla="*/ 36111 h 545824"/>
                <a:gd name="connsiteX89" fmla="*/ 303572 w 607145"/>
                <a:gd name="connsiteY89" fmla="*/ 26848 h 545824"/>
                <a:gd name="connsiteX90" fmla="*/ 303572 w 607145"/>
                <a:gd name="connsiteY90" fmla="*/ 0 h 545824"/>
                <a:gd name="connsiteX91" fmla="*/ 415295 w 607145"/>
                <a:gd name="connsiteY91" fmla="*/ 11947 h 545824"/>
                <a:gd name="connsiteX92" fmla="*/ 418925 w 607145"/>
                <a:gd name="connsiteY92" fmla="*/ 12753 h 545824"/>
                <a:gd name="connsiteX93" fmla="*/ 426050 w 607145"/>
                <a:gd name="connsiteY93" fmla="*/ 21478 h 545824"/>
                <a:gd name="connsiteX94" fmla="*/ 426050 w 607145"/>
                <a:gd name="connsiteY94" fmla="*/ 94237 h 545824"/>
                <a:gd name="connsiteX95" fmla="*/ 503355 w 607145"/>
                <a:gd name="connsiteY95" fmla="*/ 87391 h 545824"/>
                <a:gd name="connsiteX96" fmla="*/ 596524 w 607145"/>
                <a:gd name="connsiteY96" fmla="*/ 97459 h 545824"/>
                <a:gd name="connsiteX97" fmla="*/ 600154 w 607145"/>
                <a:gd name="connsiteY97" fmla="*/ 98130 h 545824"/>
                <a:gd name="connsiteX98" fmla="*/ 607145 w 607145"/>
                <a:gd name="connsiteY98" fmla="*/ 106856 h 545824"/>
                <a:gd name="connsiteX99" fmla="*/ 607145 w 607145"/>
                <a:gd name="connsiteY99" fmla="*/ 536964 h 545824"/>
                <a:gd name="connsiteX100" fmla="*/ 598272 w 607145"/>
                <a:gd name="connsiteY100" fmla="*/ 545824 h 545824"/>
                <a:gd name="connsiteX101" fmla="*/ 412606 w 607145"/>
                <a:gd name="connsiteY101" fmla="*/ 545824 h 545824"/>
                <a:gd name="connsiteX102" fmla="*/ 9008 w 607145"/>
                <a:gd name="connsiteY102" fmla="*/ 545824 h 545824"/>
                <a:gd name="connsiteX103" fmla="*/ 0 w 607145"/>
                <a:gd name="connsiteY103" fmla="*/ 536964 h 545824"/>
                <a:gd name="connsiteX104" fmla="*/ 0 w 607145"/>
                <a:gd name="connsiteY104" fmla="*/ 106856 h 545824"/>
                <a:gd name="connsiteX105" fmla="*/ 7125 w 607145"/>
                <a:gd name="connsiteY105" fmla="*/ 98130 h 545824"/>
                <a:gd name="connsiteX106" fmla="*/ 10621 w 607145"/>
                <a:gd name="connsiteY106" fmla="*/ 97459 h 545824"/>
                <a:gd name="connsiteX107" fmla="*/ 103925 w 607145"/>
                <a:gd name="connsiteY107" fmla="*/ 87391 h 545824"/>
                <a:gd name="connsiteX108" fmla="*/ 181229 w 607145"/>
                <a:gd name="connsiteY108" fmla="*/ 94237 h 545824"/>
                <a:gd name="connsiteX109" fmla="*/ 181229 w 607145"/>
                <a:gd name="connsiteY109" fmla="*/ 21478 h 545824"/>
                <a:gd name="connsiteX110" fmla="*/ 188355 w 607145"/>
                <a:gd name="connsiteY110" fmla="*/ 12753 h 545824"/>
                <a:gd name="connsiteX111" fmla="*/ 191850 w 607145"/>
                <a:gd name="connsiteY111" fmla="*/ 11947 h 545824"/>
                <a:gd name="connsiteX112" fmla="*/ 303572 w 607145"/>
                <a:gd name="connsiteY112" fmla="*/ 0 h 5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07145" h="545824">
                  <a:moveTo>
                    <a:pt x="467190" y="392521"/>
                  </a:moveTo>
                  <a:cubicBezTo>
                    <a:pt x="465711" y="392521"/>
                    <a:pt x="464501" y="393729"/>
                    <a:pt x="464501" y="395206"/>
                  </a:cubicBezTo>
                  <a:lnTo>
                    <a:pt x="464501" y="450916"/>
                  </a:lnTo>
                  <a:cubicBezTo>
                    <a:pt x="464501" y="452392"/>
                    <a:pt x="465711" y="453601"/>
                    <a:pt x="467190" y="453601"/>
                  </a:cubicBezTo>
                  <a:lnTo>
                    <a:pt x="534949" y="453601"/>
                  </a:lnTo>
                  <a:cubicBezTo>
                    <a:pt x="536428" y="453601"/>
                    <a:pt x="537638" y="452392"/>
                    <a:pt x="537638" y="450916"/>
                  </a:cubicBezTo>
                  <a:lnTo>
                    <a:pt x="537638" y="395206"/>
                  </a:lnTo>
                  <a:cubicBezTo>
                    <a:pt x="537638" y="393729"/>
                    <a:pt x="536428" y="392521"/>
                    <a:pt x="534949" y="392521"/>
                  </a:cubicBezTo>
                  <a:close/>
                  <a:moveTo>
                    <a:pt x="72196" y="392521"/>
                  </a:moveTo>
                  <a:cubicBezTo>
                    <a:pt x="70717" y="392521"/>
                    <a:pt x="69507" y="393729"/>
                    <a:pt x="69507" y="395206"/>
                  </a:cubicBezTo>
                  <a:lnTo>
                    <a:pt x="69507" y="450916"/>
                  </a:lnTo>
                  <a:cubicBezTo>
                    <a:pt x="69507" y="452392"/>
                    <a:pt x="70717" y="453601"/>
                    <a:pt x="72196" y="453601"/>
                  </a:cubicBezTo>
                  <a:lnTo>
                    <a:pt x="139955" y="453601"/>
                  </a:lnTo>
                  <a:cubicBezTo>
                    <a:pt x="141434" y="453601"/>
                    <a:pt x="142644" y="452392"/>
                    <a:pt x="142644" y="450916"/>
                  </a:cubicBezTo>
                  <a:lnTo>
                    <a:pt x="142644" y="395206"/>
                  </a:lnTo>
                  <a:cubicBezTo>
                    <a:pt x="142644" y="393729"/>
                    <a:pt x="141434" y="392521"/>
                    <a:pt x="139955" y="392521"/>
                  </a:cubicBezTo>
                  <a:close/>
                  <a:moveTo>
                    <a:pt x="467190" y="281235"/>
                  </a:moveTo>
                  <a:cubicBezTo>
                    <a:pt x="465711" y="281235"/>
                    <a:pt x="464501" y="282443"/>
                    <a:pt x="464501" y="283920"/>
                  </a:cubicBezTo>
                  <a:lnTo>
                    <a:pt x="464501" y="339630"/>
                  </a:lnTo>
                  <a:cubicBezTo>
                    <a:pt x="464501" y="341107"/>
                    <a:pt x="465711" y="342315"/>
                    <a:pt x="467190" y="342315"/>
                  </a:cubicBezTo>
                  <a:lnTo>
                    <a:pt x="534949" y="342315"/>
                  </a:lnTo>
                  <a:cubicBezTo>
                    <a:pt x="536428" y="342315"/>
                    <a:pt x="537638" y="341107"/>
                    <a:pt x="537638" y="339630"/>
                  </a:cubicBezTo>
                  <a:lnTo>
                    <a:pt x="537638" y="283920"/>
                  </a:lnTo>
                  <a:cubicBezTo>
                    <a:pt x="537638" y="282443"/>
                    <a:pt x="536428" y="281235"/>
                    <a:pt x="534949" y="281235"/>
                  </a:cubicBezTo>
                  <a:close/>
                  <a:moveTo>
                    <a:pt x="72196" y="281235"/>
                  </a:moveTo>
                  <a:cubicBezTo>
                    <a:pt x="70717" y="281235"/>
                    <a:pt x="69507" y="282443"/>
                    <a:pt x="69507" y="283920"/>
                  </a:cubicBezTo>
                  <a:lnTo>
                    <a:pt x="69507" y="339630"/>
                  </a:lnTo>
                  <a:cubicBezTo>
                    <a:pt x="69507" y="341107"/>
                    <a:pt x="70717" y="342315"/>
                    <a:pt x="72196" y="342315"/>
                  </a:cubicBezTo>
                  <a:lnTo>
                    <a:pt x="139955" y="342315"/>
                  </a:lnTo>
                  <a:cubicBezTo>
                    <a:pt x="141434" y="342315"/>
                    <a:pt x="142644" y="341107"/>
                    <a:pt x="142644" y="339630"/>
                  </a:cubicBezTo>
                  <a:lnTo>
                    <a:pt x="142644" y="283920"/>
                  </a:lnTo>
                  <a:cubicBezTo>
                    <a:pt x="142644" y="282443"/>
                    <a:pt x="141434" y="281235"/>
                    <a:pt x="139955" y="281235"/>
                  </a:cubicBezTo>
                  <a:close/>
                  <a:moveTo>
                    <a:pt x="467190" y="170084"/>
                  </a:moveTo>
                  <a:cubicBezTo>
                    <a:pt x="465711" y="170084"/>
                    <a:pt x="464501" y="171292"/>
                    <a:pt x="464501" y="172768"/>
                  </a:cubicBezTo>
                  <a:lnTo>
                    <a:pt x="464501" y="228478"/>
                  </a:lnTo>
                  <a:cubicBezTo>
                    <a:pt x="464501" y="229955"/>
                    <a:pt x="465711" y="231163"/>
                    <a:pt x="467190" y="231163"/>
                  </a:cubicBezTo>
                  <a:lnTo>
                    <a:pt x="534949" y="231163"/>
                  </a:lnTo>
                  <a:cubicBezTo>
                    <a:pt x="536428" y="231163"/>
                    <a:pt x="537638" y="229955"/>
                    <a:pt x="537638" y="228478"/>
                  </a:cubicBezTo>
                  <a:lnTo>
                    <a:pt x="537638" y="172768"/>
                  </a:lnTo>
                  <a:cubicBezTo>
                    <a:pt x="537638" y="171292"/>
                    <a:pt x="536428" y="170084"/>
                    <a:pt x="534949" y="170084"/>
                  </a:cubicBezTo>
                  <a:close/>
                  <a:moveTo>
                    <a:pt x="72196" y="170084"/>
                  </a:moveTo>
                  <a:cubicBezTo>
                    <a:pt x="70717" y="170084"/>
                    <a:pt x="69507" y="171292"/>
                    <a:pt x="69507" y="172768"/>
                  </a:cubicBezTo>
                  <a:lnTo>
                    <a:pt x="69507" y="228478"/>
                  </a:lnTo>
                  <a:cubicBezTo>
                    <a:pt x="69507" y="229955"/>
                    <a:pt x="70717" y="231163"/>
                    <a:pt x="72196" y="231163"/>
                  </a:cubicBezTo>
                  <a:lnTo>
                    <a:pt x="139955" y="231163"/>
                  </a:lnTo>
                  <a:cubicBezTo>
                    <a:pt x="141434" y="231163"/>
                    <a:pt x="142644" y="229955"/>
                    <a:pt x="142644" y="228478"/>
                  </a:cubicBezTo>
                  <a:lnTo>
                    <a:pt x="142644" y="172768"/>
                  </a:lnTo>
                  <a:cubicBezTo>
                    <a:pt x="142644" y="171292"/>
                    <a:pt x="141434" y="170084"/>
                    <a:pt x="139955" y="170084"/>
                  </a:cubicBezTo>
                  <a:close/>
                  <a:moveTo>
                    <a:pt x="291732" y="97310"/>
                  </a:moveTo>
                  <a:lnTo>
                    <a:pt x="312576" y="97310"/>
                  </a:lnTo>
                  <a:cubicBezTo>
                    <a:pt x="315534" y="97310"/>
                    <a:pt x="317821" y="99592"/>
                    <a:pt x="317821" y="102412"/>
                  </a:cubicBezTo>
                  <a:lnTo>
                    <a:pt x="317821" y="113285"/>
                  </a:lnTo>
                  <a:cubicBezTo>
                    <a:pt x="329251" y="114896"/>
                    <a:pt x="340278" y="118655"/>
                    <a:pt x="348616" y="124025"/>
                  </a:cubicBezTo>
                  <a:cubicBezTo>
                    <a:pt x="351037" y="125636"/>
                    <a:pt x="351709" y="128858"/>
                    <a:pt x="350095" y="131274"/>
                  </a:cubicBezTo>
                  <a:lnTo>
                    <a:pt x="338799" y="148860"/>
                  </a:lnTo>
                  <a:cubicBezTo>
                    <a:pt x="337320" y="151277"/>
                    <a:pt x="334092" y="151948"/>
                    <a:pt x="331537" y="150337"/>
                  </a:cubicBezTo>
                  <a:cubicBezTo>
                    <a:pt x="325620" y="146444"/>
                    <a:pt x="315400" y="143759"/>
                    <a:pt x="306793" y="143759"/>
                  </a:cubicBezTo>
                  <a:cubicBezTo>
                    <a:pt x="297783" y="143759"/>
                    <a:pt x="282587" y="146310"/>
                    <a:pt x="282587" y="155841"/>
                  </a:cubicBezTo>
                  <a:cubicBezTo>
                    <a:pt x="282587" y="165238"/>
                    <a:pt x="287429" y="168594"/>
                    <a:pt x="309752" y="175441"/>
                  </a:cubicBezTo>
                  <a:cubicBezTo>
                    <a:pt x="328848" y="181213"/>
                    <a:pt x="357626" y="189939"/>
                    <a:pt x="357357" y="222695"/>
                  </a:cubicBezTo>
                  <a:cubicBezTo>
                    <a:pt x="357357" y="243503"/>
                    <a:pt x="342027" y="259210"/>
                    <a:pt x="317821" y="263774"/>
                  </a:cubicBezTo>
                  <a:lnTo>
                    <a:pt x="317821" y="275051"/>
                  </a:lnTo>
                  <a:cubicBezTo>
                    <a:pt x="317821" y="278004"/>
                    <a:pt x="315534" y="280286"/>
                    <a:pt x="312576" y="280286"/>
                  </a:cubicBezTo>
                  <a:lnTo>
                    <a:pt x="291732" y="280286"/>
                  </a:lnTo>
                  <a:cubicBezTo>
                    <a:pt x="288773" y="280286"/>
                    <a:pt x="286487" y="278004"/>
                    <a:pt x="286487" y="275051"/>
                  </a:cubicBezTo>
                  <a:lnTo>
                    <a:pt x="286487" y="263103"/>
                  </a:lnTo>
                  <a:cubicBezTo>
                    <a:pt x="272771" y="260015"/>
                    <a:pt x="260130" y="253034"/>
                    <a:pt x="251254" y="243772"/>
                  </a:cubicBezTo>
                  <a:cubicBezTo>
                    <a:pt x="249237" y="241624"/>
                    <a:pt x="249371" y="238402"/>
                    <a:pt x="251389" y="236388"/>
                  </a:cubicBezTo>
                  <a:lnTo>
                    <a:pt x="266585" y="222024"/>
                  </a:lnTo>
                  <a:cubicBezTo>
                    <a:pt x="267660" y="221084"/>
                    <a:pt x="269005" y="220547"/>
                    <a:pt x="270350" y="220547"/>
                  </a:cubicBezTo>
                  <a:cubicBezTo>
                    <a:pt x="271695" y="220681"/>
                    <a:pt x="273040" y="221218"/>
                    <a:pt x="273981" y="222292"/>
                  </a:cubicBezTo>
                  <a:cubicBezTo>
                    <a:pt x="280436" y="229005"/>
                    <a:pt x="292270" y="233837"/>
                    <a:pt x="302894" y="233837"/>
                  </a:cubicBezTo>
                  <a:cubicBezTo>
                    <a:pt x="311500" y="233837"/>
                    <a:pt x="326024" y="231421"/>
                    <a:pt x="326024" y="222561"/>
                  </a:cubicBezTo>
                  <a:cubicBezTo>
                    <a:pt x="326158" y="214640"/>
                    <a:pt x="321855" y="211821"/>
                    <a:pt x="300607" y="205378"/>
                  </a:cubicBezTo>
                  <a:cubicBezTo>
                    <a:pt x="280974" y="199471"/>
                    <a:pt x="251254" y="190476"/>
                    <a:pt x="251254" y="155841"/>
                  </a:cubicBezTo>
                  <a:cubicBezTo>
                    <a:pt x="251254" y="136107"/>
                    <a:pt x="264567" y="120669"/>
                    <a:pt x="286487" y="115031"/>
                  </a:cubicBezTo>
                  <a:lnTo>
                    <a:pt x="286487" y="102412"/>
                  </a:lnTo>
                  <a:cubicBezTo>
                    <a:pt x="286487" y="99592"/>
                    <a:pt x="288773" y="97310"/>
                    <a:pt x="291732" y="97310"/>
                  </a:cubicBezTo>
                  <a:close/>
                  <a:moveTo>
                    <a:pt x="303572" y="26848"/>
                  </a:moveTo>
                  <a:cubicBezTo>
                    <a:pt x="272113" y="26848"/>
                    <a:pt x="239981" y="29935"/>
                    <a:pt x="208118" y="36111"/>
                  </a:cubicBezTo>
                  <a:lnTo>
                    <a:pt x="208118" y="518976"/>
                  </a:lnTo>
                  <a:lnTo>
                    <a:pt x="255442" y="518976"/>
                  </a:lnTo>
                  <a:lnTo>
                    <a:pt x="255442" y="359766"/>
                  </a:lnTo>
                  <a:cubicBezTo>
                    <a:pt x="255442" y="354799"/>
                    <a:pt x="259475" y="350772"/>
                    <a:pt x="264450" y="350772"/>
                  </a:cubicBezTo>
                  <a:lnTo>
                    <a:pt x="342830" y="350772"/>
                  </a:lnTo>
                  <a:cubicBezTo>
                    <a:pt x="347670" y="350772"/>
                    <a:pt x="351703" y="354799"/>
                    <a:pt x="351703" y="359766"/>
                  </a:cubicBezTo>
                  <a:lnTo>
                    <a:pt x="351703" y="518976"/>
                  </a:lnTo>
                  <a:lnTo>
                    <a:pt x="399162" y="518976"/>
                  </a:lnTo>
                  <a:lnTo>
                    <a:pt x="399162" y="36111"/>
                  </a:lnTo>
                  <a:cubicBezTo>
                    <a:pt x="367164" y="29935"/>
                    <a:pt x="335032" y="26848"/>
                    <a:pt x="303572" y="26848"/>
                  </a:cubicBezTo>
                  <a:close/>
                  <a:moveTo>
                    <a:pt x="303572" y="0"/>
                  </a:moveTo>
                  <a:cubicBezTo>
                    <a:pt x="340813" y="0"/>
                    <a:pt x="377382" y="3893"/>
                    <a:pt x="415295" y="11947"/>
                  </a:cubicBezTo>
                  <a:lnTo>
                    <a:pt x="418925" y="12753"/>
                  </a:lnTo>
                  <a:cubicBezTo>
                    <a:pt x="423092" y="13558"/>
                    <a:pt x="426050" y="17317"/>
                    <a:pt x="426050" y="21478"/>
                  </a:cubicBezTo>
                  <a:lnTo>
                    <a:pt x="426050" y="94237"/>
                  </a:lnTo>
                  <a:cubicBezTo>
                    <a:pt x="451863" y="89807"/>
                    <a:pt x="477811" y="87391"/>
                    <a:pt x="503355" y="87391"/>
                  </a:cubicBezTo>
                  <a:cubicBezTo>
                    <a:pt x="534411" y="87391"/>
                    <a:pt x="564930" y="90747"/>
                    <a:pt x="596524" y="97459"/>
                  </a:cubicBezTo>
                  <a:lnTo>
                    <a:pt x="600154" y="98130"/>
                  </a:lnTo>
                  <a:cubicBezTo>
                    <a:pt x="604187" y="99070"/>
                    <a:pt x="607145" y="102695"/>
                    <a:pt x="607145" y="106856"/>
                  </a:cubicBezTo>
                  <a:lnTo>
                    <a:pt x="607145" y="536964"/>
                  </a:lnTo>
                  <a:cubicBezTo>
                    <a:pt x="607145" y="541797"/>
                    <a:pt x="603246" y="545824"/>
                    <a:pt x="598272" y="545824"/>
                  </a:cubicBezTo>
                  <a:lnTo>
                    <a:pt x="412606" y="545824"/>
                  </a:lnTo>
                  <a:lnTo>
                    <a:pt x="9008" y="545824"/>
                  </a:lnTo>
                  <a:cubicBezTo>
                    <a:pt x="4033" y="545824"/>
                    <a:pt x="0" y="541797"/>
                    <a:pt x="0" y="536964"/>
                  </a:cubicBezTo>
                  <a:lnTo>
                    <a:pt x="0" y="106856"/>
                  </a:lnTo>
                  <a:cubicBezTo>
                    <a:pt x="0" y="102695"/>
                    <a:pt x="2958" y="99070"/>
                    <a:pt x="7125" y="98130"/>
                  </a:cubicBezTo>
                  <a:lnTo>
                    <a:pt x="10621" y="97459"/>
                  </a:lnTo>
                  <a:cubicBezTo>
                    <a:pt x="42350" y="90747"/>
                    <a:pt x="72868" y="87391"/>
                    <a:pt x="103925" y="87391"/>
                  </a:cubicBezTo>
                  <a:cubicBezTo>
                    <a:pt x="129334" y="87391"/>
                    <a:pt x="155416" y="89673"/>
                    <a:pt x="181229" y="94237"/>
                  </a:cubicBezTo>
                  <a:lnTo>
                    <a:pt x="181229" y="21478"/>
                  </a:lnTo>
                  <a:cubicBezTo>
                    <a:pt x="181229" y="17317"/>
                    <a:pt x="184187" y="13558"/>
                    <a:pt x="188355" y="12753"/>
                  </a:cubicBezTo>
                  <a:lnTo>
                    <a:pt x="191850" y="11947"/>
                  </a:lnTo>
                  <a:cubicBezTo>
                    <a:pt x="229763" y="3893"/>
                    <a:pt x="266332" y="0"/>
                    <a:pt x="303572" y="0"/>
                  </a:cubicBezTo>
                  <a:close/>
                </a:path>
              </a:pathLst>
            </a:custGeom>
            <a:solidFill>
              <a:schemeClr val="accent1"/>
            </a:solidFill>
            <a:ln>
              <a:noFill/>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200"/>
            </a:p>
          </p:txBody>
        </p:sp>
        <p:sp>
          <p:nvSpPr>
            <p:cNvPr id="12" name="iṥ1ïḑê">
              <a:extLst>
                <a:ext uri="{FF2B5EF4-FFF2-40B4-BE49-F238E27FC236}">
                  <a16:creationId xmlns:a16="http://schemas.microsoft.com/office/drawing/2014/main" id="{F0A310E8-4090-450D-B444-9C52EE119685}"/>
                </a:ext>
              </a:extLst>
            </p:cNvPr>
            <p:cNvSpPr/>
            <p:nvPr/>
          </p:nvSpPr>
          <p:spPr>
            <a:xfrm>
              <a:off x="7125038" y="3252784"/>
              <a:ext cx="805944" cy="805944"/>
            </a:xfrm>
            <a:prstGeom prst="ellipse">
              <a:avLst/>
            </a:prstGeom>
            <a:solidFill>
              <a:schemeClr val="bg1"/>
            </a:solidFill>
            <a:ln w="34925">
              <a:solidFill>
                <a:schemeClr val="accent1"/>
              </a:solidFill>
              <a:miter lim="800000"/>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7"/>
              <a:endParaRPr sz="1400" b="1" kern="0">
                <a:solidFill>
                  <a:schemeClr val="tx1"/>
                </a:solidFill>
              </a:endParaRPr>
            </a:p>
          </p:txBody>
        </p:sp>
        <p:sp>
          <p:nvSpPr>
            <p:cNvPr id="13" name="íSḻîḓé">
              <a:extLst>
                <a:ext uri="{FF2B5EF4-FFF2-40B4-BE49-F238E27FC236}">
                  <a16:creationId xmlns:a16="http://schemas.microsoft.com/office/drawing/2014/main" id="{5D37A7BC-82E3-4566-AB0A-C8BF6351FE5A}"/>
                </a:ext>
              </a:extLst>
            </p:cNvPr>
            <p:cNvSpPr/>
            <p:nvPr/>
          </p:nvSpPr>
          <p:spPr>
            <a:xfrm>
              <a:off x="7360405" y="3505073"/>
              <a:ext cx="335214" cy="301357"/>
            </a:xfrm>
            <a:custGeom>
              <a:avLst/>
              <a:gdLst>
                <a:gd name="connsiteX0" fmla="*/ 467190 w 607145"/>
                <a:gd name="connsiteY0" fmla="*/ 392521 h 545824"/>
                <a:gd name="connsiteX1" fmla="*/ 464501 w 607145"/>
                <a:gd name="connsiteY1" fmla="*/ 395206 h 545824"/>
                <a:gd name="connsiteX2" fmla="*/ 464501 w 607145"/>
                <a:gd name="connsiteY2" fmla="*/ 450916 h 545824"/>
                <a:gd name="connsiteX3" fmla="*/ 467190 w 607145"/>
                <a:gd name="connsiteY3" fmla="*/ 453601 h 545824"/>
                <a:gd name="connsiteX4" fmla="*/ 534949 w 607145"/>
                <a:gd name="connsiteY4" fmla="*/ 453601 h 545824"/>
                <a:gd name="connsiteX5" fmla="*/ 537638 w 607145"/>
                <a:gd name="connsiteY5" fmla="*/ 450916 h 545824"/>
                <a:gd name="connsiteX6" fmla="*/ 537638 w 607145"/>
                <a:gd name="connsiteY6" fmla="*/ 395206 h 545824"/>
                <a:gd name="connsiteX7" fmla="*/ 534949 w 607145"/>
                <a:gd name="connsiteY7" fmla="*/ 392521 h 545824"/>
                <a:gd name="connsiteX8" fmla="*/ 72196 w 607145"/>
                <a:gd name="connsiteY8" fmla="*/ 392521 h 545824"/>
                <a:gd name="connsiteX9" fmla="*/ 69507 w 607145"/>
                <a:gd name="connsiteY9" fmla="*/ 395206 h 545824"/>
                <a:gd name="connsiteX10" fmla="*/ 69507 w 607145"/>
                <a:gd name="connsiteY10" fmla="*/ 450916 h 545824"/>
                <a:gd name="connsiteX11" fmla="*/ 72196 w 607145"/>
                <a:gd name="connsiteY11" fmla="*/ 453601 h 545824"/>
                <a:gd name="connsiteX12" fmla="*/ 139955 w 607145"/>
                <a:gd name="connsiteY12" fmla="*/ 453601 h 545824"/>
                <a:gd name="connsiteX13" fmla="*/ 142644 w 607145"/>
                <a:gd name="connsiteY13" fmla="*/ 450916 h 545824"/>
                <a:gd name="connsiteX14" fmla="*/ 142644 w 607145"/>
                <a:gd name="connsiteY14" fmla="*/ 395206 h 545824"/>
                <a:gd name="connsiteX15" fmla="*/ 139955 w 607145"/>
                <a:gd name="connsiteY15" fmla="*/ 392521 h 545824"/>
                <a:gd name="connsiteX16" fmla="*/ 467190 w 607145"/>
                <a:gd name="connsiteY16" fmla="*/ 281235 h 545824"/>
                <a:gd name="connsiteX17" fmla="*/ 464501 w 607145"/>
                <a:gd name="connsiteY17" fmla="*/ 283920 h 545824"/>
                <a:gd name="connsiteX18" fmla="*/ 464501 w 607145"/>
                <a:gd name="connsiteY18" fmla="*/ 339630 h 545824"/>
                <a:gd name="connsiteX19" fmla="*/ 467190 w 607145"/>
                <a:gd name="connsiteY19" fmla="*/ 342315 h 545824"/>
                <a:gd name="connsiteX20" fmla="*/ 534949 w 607145"/>
                <a:gd name="connsiteY20" fmla="*/ 342315 h 545824"/>
                <a:gd name="connsiteX21" fmla="*/ 537638 w 607145"/>
                <a:gd name="connsiteY21" fmla="*/ 339630 h 545824"/>
                <a:gd name="connsiteX22" fmla="*/ 537638 w 607145"/>
                <a:gd name="connsiteY22" fmla="*/ 283920 h 545824"/>
                <a:gd name="connsiteX23" fmla="*/ 534949 w 607145"/>
                <a:gd name="connsiteY23" fmla="*/ 281235 h 545824"/>
                <a:gd name="connsiteX24" fmla="*/ 72196 w 607145"/>
                <a:gd name="connsiteY24" fmla="*/ 281235 h 545824"/>
                <a:gd name="connsiteX25" fmla="*/ 69507 w 607145"/>
                <a:gd name="connsiteY25" fmla="*/ 283920 h 545824"/>
                <a:gd name="connsiteX26" fmla="*/ 69507 w 607145"/>
                <a:gd name="connsiteY26" fmla="*/ 339630 h 545824"/>
                <a:gd name="connsiteX27" fmla="*/ 72196 w 607145"/>
                <a:gd name="connsiteY27" fmla="*/ 342315 h 545824"/>
                <a:gd name="connsiteX28" fmla="*/ 139955 w 607145"/>
                <a:gd name="connsiteY28" fmla="*/ 342315 h 545824"/>
                <a:gd name="connsiteX29" fmla="*/ 142644 w 607145"/>
                <a:gd name="connsiteY29" fmla="*/ 339630 h 545824"/>
                <a:gd name="connsiteX30" fmla="*/ 142644 w 607145"/>
                <a:gd name="connsiteY30" fmla="*/ 283920 h 545824"/>
                <a:gd name="connsiteX31" fmla="*/ 139955 w 607145"/>
                <a:gd name="connsiteY31" fmla="*/ 281235 h 545824"/>
                <a:gd name="connsiteX32" fmla="*/ 467190 w 607145"/>
                <a:gd name="connsiteY32" fmla="*/ 170084 h 545824"/>
                <a:gd name="connsiteX33" fmla="*/ 464501 w 607145"/>
                <a:gd name="connsiteY33" fmla="*/ 172768 h 545824"/>
                <a:gd name="connsiteX34" fmla="*/ 464501 w 607145"/>
                <a:gd name="connsiteY34" fmla="*/ 228478 h 545824"/>
                <a:gd name="connsiteX35" fmla="*/ 467190 w 607145"/>
                <a:gd name="connsiteY35" fmla="*/ 231163 h 545824"/>
                <a:gd name="connsiteX36" fmla="*/ 534949 w 607145"/>
                <a:gd name="connsiteY36" fmla="*/ 231163 h 545824"/>
                <a:gd name="connsiteX37" fmla="*/ 537638 w 607145"/>
                <a:gd name="connsiteY37" fmla="*/ 228478 h 545824"/>
                <a:gd name="connsiteX38" fmla="*/ 537638 w 607145"/>
                <a:gd name="connsiteY38" fmla="*/ 172768 h 545824"/>
                <a:gd name="connsiteX39" fmla="*/ 534949 w 607145"/>
                <a:gd name="connsiteY39" fmla="*/ 170084 h 545824"/>
                <a:gd name="connsiteX40" fmla="*/ 72196 w 607145"/>
                <a:gd name="connsiteY40" fmla="*/ 170084 h 545824"/>
                <a:gd name="connsiteX41" fmla="*/ 69507 w 607145"/>
                <a:gd name="connsiteY41" fmla="*/ 172768 h 545824"/>
                <a:gd name="connsiteX42" fmla="*/ 69507 w 607145"/>
                <a:gd name="connsiteY42" fmla="*/ 228478 h 545824"/>
                <a:gd name="connsiteX43" fmla="*/ 72196 w 607145"/>
                <a:gd name="connsiteY43" fmla="*/ 231163 h 545824"/>
                <a:gd name="connsiteX44" fmla="*/ 139955 w 607145"/>
                <a:gd name="connsiteY44" fmla="*/ 231163 h 545824"/>
                <a:gd name="connsiteX45" fmla="*/ 142644 w 607145"/>
                <a:gd name="connsiteY45" fmla="*/ 228478 h 545824"/>
                <a:gd name="connsiteX46" fmla="*/ 142644 w 607145"/>
                <a:gd name="connsiteY46" fmla="*/ 172768 h 545824"/>
                <a:gd name="connsiteX47" fmla="*/ 139955 w 607145"/>
                <a:gd name="connsiteY47" fmla="*/ 170084 h 545824"/>
                <a:gd name="connsiteX48" fmla="*/ 291732 w 607145"/>
                <a:gd name="connsiteY48" fmla="*/ 97310 h 545824"/>
                <a:gd name="connsiteX49" fmla="*/ 312576 w 607145"/>
                <a:gd name="connsiteY49" fmla="*/ 97310 h 545824"/>
                <a:gd name="connsiteX50" fmla="*/ 317821 w 607145"/>
                <a:gd name="connsiteY50" fmla="*/ 102412 h 545824"/>
                <a:gd name="connsiteX51" fmla="*/ 317821 w 607145"/>
                <a:gd name="connsiteY51" fmla="*/ 113285 h 545824"/>
                <a:gd name="connsiteX52" fmla="*/ 348616 w 607145"/>
                <a:gd name="connsiteY52" fmla="*/ 124025 h 545824"/>
                <a:gd name="connsiteX53" fmla="*/ 350095 w 607145"/>
                <a:gd name="connsiteY53" fmla="*/ 131274 h 545824"/>
                <a:gd name="connsiteX54" fmla="*/ 338799 w 607145"/>
                <a:gd name="connsiteY54" fmla="*/ 148860 h 545824"/>
                <a:gd name="connsiteX55" fmla="*/ 331537 w 607145"/>
                <a:gd name="connsiteY55" fmla="*/ 150337 h 545824"/>
                <a:gd name="connsiteX56" fmla="*/ 306793 w 607145"/>
                <a:gd name="connsiteY56" fmla="*/ 143759 h 545824"/>
                <a:gd name="connsiteX57" fmla="*/ 282587 w 607145"/>
                <a:gd name="connsiteY57" fmla="*/ 155841 h 545824"/>
                <a:gd name="connsiteX58" fmla="*/ 309752 w 607145"/>
                <a:gd name="connsiteY58" fmla="*/ 175441 h 545824"/>
                <a:gd name="connsiteX59" fmla="*/ 357357 w 607145"/>
                <a:gd name="connsiteY59" fmla="*/ 222695 h 545824"/>
                <a:gd name="connsiteX60" fmla="*/ 317821 w 607145"/>
                <a:gd name="connsiteY60" fmla="*/ 263774 h 545824"/>
                <a:gd name="connsiteX61" fmla="*/ 317821 w 607145"/>
                <a:gd name="connsiteY61" fmla="*/ 275051 h 545824"/>
                <a:gd name="connsiteX62" fmla="*/ 312576 w 607145"/>
                <a:gd name="connsiteY62" fmla="*/ 280286 h 545824"/>
                <a:gd name="connsiteX63" fmla="*/ 291732 w 607145"/>
                <a:gd name="connsiteY63" fmla="*/ 280286 h 545824"/>
                <a:gd name="connsiteX64" fmla="*/ 286487 w 607145"/>
                <a:gd name="connsiteY64" fmla="*/ 275051 h 545824"/>
                <a:gd name="connsiteX65" fmla="*/ 286487 w 607145"/>
                <a:gd name="connsiteY65" fmla="*/ 263103 h 545824"/>
                <a:gd name="connsiteX66" fmla="*/ 251254 w 607145"/>
                <a:gd name="connsiteY66" fmla="*/ 243772 h 545824"/>
                <a:gd name="connsiteX67" fmla="*/ 251389 w 607145"/>
                <a:gd name="connsiteY67" fmla="*/ 236388 h 545824"/>
                <a:gd name="connsiteX68" fmla="*/ 266585 w 607145"/>
                <a:gd name="connsiteY68" fmla="*/ 222024 h 545824"/>
                <a:gd name="connsiteX69" fmla="*/ 270350 w 607145"/>
                <a:gd name="connsiteY69" fmla="*/ 220547 h 545824"/>
                <a:gd name="connsiteX70" fmla="*/ 273981 w 607145"/>
                <a:gd name="connsiteY70" fmla="*/ 222292 h 545824"/>
                <a:gd name="connsiteX71" fmla="*/ 302894 w 607145"/>
                <a:gd name="connsiteY71" fmla="*/ 233837 h 545824"/>
                <a:gd name="connsiteX72" fmla="*/ 326024 w 607145"/>
                <a:gd name="connsiteY72" fmla="*/ 222561 h 545824"/>
                <a:gd name="connsiteX73" fmla="*/ 300607 w 607145"/>
                <a:gd name="connsiteY73" fmla="*/ 205378 h 545824"/>
                <a:gd name="connsiteX74" fmla="*/ 251254 w 607145"/>
                <a:gd name="connsiteY74" fmla="*/ 155841 h 545824"/>
                <a:gd name="connsiteX75" fmla="*/ 286487 w 607145"/>
                <a:gd name="connsiteY75" fmla="*/ 115031 h 545824"/>
                <a:gd name="connsiteX76" fmla="*/ 286487 w 607145"/>
                <a:gd name="connsiteY76" fmla="*/ 102412 h 545824"/>
                <a:gd name="connsiteX77" fmla="*/ 291732 w 607145"/>
                <a:gd name="connsiteY77" fmla="*/ 97310 h 545824"/>
                <a:gd name="connsiteX78" fmla="*/ 303572 w 607145"/>
                <a:gd name="connsiteY78" fmla="*/ 26848 h 545824"/>
                <a:gd name="connsiteX79" fmla="*/ 208118 w 607145"/>
                <a:gd name="connsiteY79" fmla="*/ 36111 h 545824"/>
                <a:gd name="connsiteX80" fmla="*/ 208118 w 607145"/>
                <a:gd name="connsiteY80" fmla="*/ 518976 h 545824"/>
                <a:gd name="connsiteX81" fmla="*/ 255442 w 607145"/>
                <a:gd name="connsiteY81" fmla="*/ 518976 h 545824"/>
                <a:gd name="connsiteX82" fmla="*/ 255442 w 607145"/>
                <a:gd name="connsiteY82" fmla="*/ 359766 h 545824"/>
                <a:gd name="connsiteX83" fmla="*/ 264450 w 607145"/>
                <a:gd name="connsiteY83" fmla="*/ 350772 h 545824"/>
                <a:gd name="connsiteX84" fmla="*/ 342830 w 607145"/>
                <a:gd name="connsiteY84" fmla="*/ 350772 h 545824"/>
                <a:gd name="connsiteX85" fmla="*/ 351703 w 607145"/>
                <a:gd name="connsiteY85" fmla="*/ 359766 h 545824"/>
                <a:gd name="connsiteX86" fmla="*/ 351703 w 607145"/>
                <a:gd name="connsiteY86" fmla="*/ 518976 h 545824"/>
                <a:gd name="connsiteX87" fmla="*/ 399162 w 607145"/>
                <a:gd name="connsiteY87" fmla="*/ 518976 h 545824"/>
                <a:gd name="connsiteX88" fmla="*/ 399162 w 607145"/>
                <a:gd name="connsiteY88" fmla="*/ 36111 h 545824"/>
                <a:gd name="connsiteX89" fmla="*/ 303572 w 607145"/>
                <a:gd name="connsiteY89" fmla="*/ 26848 h 545824"/>
                <a:gd name="connsiteX90" fmla="*/ 303572 w 607145"/>
                <a:gd name="connsiteY90" fmla="*/ 0 h 545824"/>
                <a:gd name="connsiteX91" fmla="*/ 415295 w 607145"/>
                <a:gd name="connsiteY91" fmla="*/ 11947 h 545824"/>
                <a:gd name="connsiteX92" fmla="*/ 418925 w 607145"/>
                <a:gd name="connsiteY92" fmla="*/ 12753 h 545824"/>
                <a:gd name="connsiteX93" fmla="*/ 426050 w 607145"/>
                <a:gd name="connsiteY93" fmla="*/ 21478 h 545824"/>
                <a:gd name="connsiteX94" fmla="*/ 426050 w 607145"/>
                <a:gd name="connsiteY94" fmla="*/ 94237 h 545824"/>
                <a:gd name="connsiteX95" fmla="*/ 503355 w 607145"/>
                <a:gd name="connsiteY95" fmla="*/ 87391 h 545824"/>
                <a:gd name="connsiteX96" fmla="*/ 596524 w 607145"/>
                <a:gd name="connsiteY96" fmla="*/ 97459 h 545824"/>
                <a:gd name="connsiteX97" fmla="*/ 600154 w 607145"/>
                <a:gd name="connsiteY97" fmla="*/ 98130 h 545824"/>
                <a:gd name="connsiteX98" fmla="*/ 607145 w 607145"/>
                <a:gd name="connsiteY98" fmla="*/ 106856 h 545824"/>
                <a:gd name="connsiteX99" fmla="*/ 607145 w 607145"/>
                <a:gd name="connsiteY99" fmla="*/ 536964 h 545824"/>
                <a:gd name="connsiteX100" fmla="*/ 598272 w 607145"/>
                <a:gd name="connsiteY100" fmla="*/ 545824 h 545824"/>
                <a:gd name="connsiteX101" fmla="*/ 412606 w 607145"/>
                <a:gd name="connsiteY101" fmla="*/ 545824 h 545824"/>
                <a:gd name="connsiteX102" fmla="*/ 9008 w 607145"/>
                <a:gd name="connsiteY102" fmla="*/ 545824 h 545824"/>
                <a:gd name="connsiteX103" fmla="*/ 0 w 607145"/>
                <a:gd name="connsiteY103" fmla="*/ 536964 h 545824"/>
                <a:gd name="connsiteX104" fmla="*/ 0 w 607145"/>
                <a:gd name="connsiteY104" fmla="*/ 106856 h 545824"/>
                <a:gd name="connsiteX105" fmla="*/ 7125 w 607145"/>
                <a:gd name="connsiteY105" fmla="*/ 98130 h 545824"/>
                <a:gd name="connsiteX106" fmla="*/ 10621 w 607145"/>
                <a:gd name="connsiteY106" fmla="*/ 97459 h 545824"/>
                <a:gd name="connsiteX107" fmla="*/ 103925 w 607145"/>
                <a:gd name="connsiteY107" fmla="*/ 87391 h 545824"/>
                <a:gd name="connsiteX108" fmla="*/ 181229 w 607145"/>
                <a:gd name="connsiteY108" fmla="*/ 94237 h 545824"/>
                <a:gd name="connsiteX109" fmla="*/ 181229 w 607145"/>
                <a:gd name="connsiteY109" fmla="*/ 21478 h 545824"/>
                <a:gd name="connsiteX110" fmla="*/ 188355 w 607145"/>
                <a:gd name="connsiteY110" fmla="*/ 12753 h 545824"/>
                <a:gd name="connsiteX111" fmla="*/ 191850 w 607145"/>
                <a:gd name="connsiteY111" fmla="*/ 11947 h 545824"/>
                <a:gd name="connsiteX112" fmla="*/ 303572 w 607145"/>
                <a:gd name="connsiteY112" fmla="*/ 0 h 5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07145" h="545824">
                  <a:moveTo>
                    <a:pt x="467190" y="392521"/>
                  </a:moveTo>
                  <a:cubicBezTo>
                    <a:pt x="465711" y="392521"/>
                    <a:pt x="464501" y="393729"/>
                    <a:pt x="464501" y="395206"/>
                  </a:cubicBezTo>
                  <a:lnTo>
                    <a:pt x="464501" y="450916"/>
                  </a:lnTo>
                  <a:cubicBezTo>
                    <a:pt x="464501" y="452392"/>
                    <a:pt x="465711" y="453601"/>
                    <a:pt x="467190" y="453601"/>
                  </a:cubicBezTo>
                  <a:lnTo>
                    <a:pt x="534949" y="453601"/>
                  </a:lnTo>
                  <a:cubicBezTo>
                    <a:pt x="536428" y="453601"/>
                    <a:pt x="537638" y="452392"/>
                    <a:pt x="537638" y="450916"/>
                  </a:cubicBezTo>
                  <a:lnTo>
                    <a:pt x="537638" y="395206"/>
                  </a:lnTo>
                  <a:cubicBezTo>
                    <a:pt x="537638" y="393729"/>
                    <a:pt x="536428" y="392521"/>
                    <a:pt x="534949" y="392521"/>
                  </a:cubicBezTo>
                  <a:close/>
                  <a:moveTo>
                    <a:pt x="72196" y="392521"/>
                  </a:moveTo>
                  <a:cubicBezTo>
                    <a:pt x="70717" y="392521"/>
                    <a:pt x="69507" y="393729"/>
                    <a:pt x="69507" y="395206"/>
                  </a:cubicBezTo>
                  <a:lnTo>
                    <a:pt x="69507" y="450916"/>
                  </a:lnTo>
                  <a:cubicBezTo>
                    <a:pt x="69507" y="452392"/>
                    <a:pt x="70717" y="453601"/>
                    <a:pt x="72196" y="453601"/>
                  </a:cubicBezTo>
                  <a:lnTo>
                    <a:pt x="139955" y="453601"/>
                  </a:lnTo>
                  <a:cubicBezTo>
                    <a:pt x="141434" y="453601"/>
                    <a:pt x="142644" y="452392"/>
                    <a:pt x="142644" y="450916"/>
                  </a:cubicBezTo>
                  <a:lnTo>
                    <a:pt x="142644" y="395206"/>
                  </a:lnTo>
                  <a:cubicBezTo>
                    <a:pt x="142644" y="393729"/>
                    <a:pt x="141434" y="392521"/>
                    <a:pt x="139955" y="392521"/>
                  </a:cubicBezTo>
                  <a:close/>
                  <a:moveTo>
                    <a:pt x="467190" y="281235"/>
                  </a:moveTo>
                  <a:cubicBezTo>
                    <a:pt x="465711" y="281235"/>
                    <a:pt x="464501" y="282443"/>
                    <a:pt x="464501" y="283920"/>
                  </a:cubicBezTo>
                  <a:lnTo>
                    <a:pt x="464501" y="339630"/>
                  </a:lnTo>
                  <a:cubicBezTo>
                    <a:pt x="464501" y="341107"/>
                    <a:pt x="465711" y="342315"/>
                    <a:pt x="467190" y="342315"/>
                  </a:cubicBezTo>
                  <a:lnTo>
                    <a:pt x="534949" y="342315"/>
                  </a:lnTo>
                  <a:cubicBezTo>
                    <a:pt x="536428" y="342315"/>
                    <a:pt x="537638" y="341107"/>
                    <a:pt x="537638" y="339630"/>
                  </a:cubicBezTo>
                  <a:lnTo>
                    <a:pt x="537638" y="283920"/>
                  </a:lnTo>
                  <a:cubicBezTo>
                    <a:pt x="537638" y="282443"/>
                    <a:pt x="536428" y="281235"/>
                    <a:pt x="534949" y="281235"/>
                  </a:cubicBezTo>
                  <a:close/>
                  <a:moveTo>
                    <a:pt x="72196" y="281235"/>
                  </a:moveTo>
                  <a:cubicBezTo>
                    <a:pt x="70717" y="281235"/>
                    <a:pt x="69507" y="282443"/>
                    <a:pt x="69507" y="283920"/>
                  </a:cubicBezTo>
                  <a:lnTo>
                    <a:pt x="69507" y="339630"/>
                  </a:lnTo>
                  <a:cubicBezTo>
                    <a:pt x="69507" y="341107"/>
                    <a:pt x="70717" y="342315"/>
                    <a:pt x="72196" y="342315"/>
                  </a:cubicBezTo>
                  <a:lnTo>
                    <a:pt x="139955" y="342315"/>
                  </a:lnTo>
                  <a:cubicBezTo>
                    <a:pt x="141434" y="342315"/>
                    <a:pt x="142644" y="341107"/>
                    <a:pt x="142644" y="339630"/>
                  </a:cubicBezTo>
                  <a:lnTo>
                    <a:pt x="142644" y="283920"/>
                  </a:lnTo>
                  <a:cubicBezTo>
                    <a:pt x="142644" y="282443"/>
                    <a:pt x="141434" y="281235"/>
                    <a:pt x="139955" y="281235"/>
                  </a:cubicBezTo>
                  <a:close/>
                  <a:moveTo>
                    <a:pt x="467190" y="170084"/>
                  </a:moveTo>
                  <a:cubicBezTo>
                    <a:pt x="465711" y="170084"/>
                    <a:pt x="464501" y="171292"/>
                    <a:pt x="464501" y="172768"/>
                  </a:cubicBezTo>
                  <a:lnTo>
                    <a:pt x="464501" y="228478"/>
                  </a:lnTo>
                  <a:cubicBezTo>
                    <a:pt x="464501" y="229955"/>
                    <a:pt x="465711" y="231163"/>
                    <a:pt x="467190" y="231163"/>
                  </a:cubicBezTo>
                  <a:lnTo>
                    <a:pt x="534949" y="231163"/>
                  </a:lnTo>
                  <a:cubicBezTo>
                    <a:pt x="536428" y="231163"/>
                    <a:pt x="537638" y="229955"/>
                    <a:pt x="537638" y="228478"/>
                  </a:cubicBezTo>
                  <a:lnTo>
                    <a:pt x="537638" y="172768"/>
                  </a:lnTo>
                  <a:cubicBezTo>
                    <a:pt x="537638" y="171292"/>
                    <a:pt x="536428" y="170084"/>
                    <a:pt x="534949" y="170084"/>
                  </a:cubicBezTo>
                  <a:close/>
                  <a:moveTo>
                    <a:pt x="72196" y="170084"/>
                  </a:moveTo>
                  <a:cubicBezTo>
                    <a:pt x="70717" y="170084"/>
                    <a:pt x="69507" y="171292"/>
                    <a:pt x="69507" y="172768"/>
                  </a:cubicBezTo>
                  <a:lnTo>
                    <a:pt x="69507" y="228478"/>
                  </a:lnTo>
                  <a:cubicBezTo>
                    <a:pt x="69507" y="229955"/>
                    <a:pt x="70717" y="231163"/>
                    <a:pt x="72196" y="231163"/>
                  </a:cubicBezTo>
                  <a:lnTo>
                    <a:pt x="139955" y="231163"/>
                  </a:lnTo>
                  <a:cubicBezTo>
                    <a:pt x="141434" y="231163"/>
                    <a:pt x="142644" y="229955"/>
                    <a:pt x="142644" y="228478"/>
                  </a:cubicBezTo>
                  <a:lnTo>
                    <a:pt x="142644" y="172768"/>
                  </a:lnTo>
                  <a:cubicBezTo>
                    <a:pt x="142644" y="171292"/>
                    <a:pt x="141434" y="170084"/>
                    <a:pt x="139955" y="170084"/>
                  </a:cubicBezTo>
                  <a:close/>
                  <a:moveTo>
                    <a:pt x="291732" y="97310"/>
                  </a:moveTo>
                  <a:lnTo>
                    <a:pt x="312576" y="97310"/>
                  </a:lnTo>
                  <a:cubicBezTo>
                    <a:pt x="315534" y="97310"/>
                    <a:pt x="317821" y="99592"/>
                    <a:pt x="317821" y="102412"/>
                  </a:cubicBezTo>
                  <a:lnTo>
                    <a:pt x="317821" y="113285"/>
                  </a:lnTo>
                  <a:cubicBezTo>
                    <a:pt x="329251" y="114896"/>
                    <a:pt x="340278" y="118655"/>
                    <a:pt x="348616" y="124025"/>
                  </a:cubicBezTo>
                  <a:cubicBezTo>
                    <a:pt x="351037" y="125636"/>
                    <a:pt x="351709" y="128858"/>
                    <a:pt x="350095" y="131274"/>
                  </a:cubicBezTo>
                  <a:lnTo>
                    <a:pt x="338799" y="148860"/>
                  </a:lnTo>
                  <a:cubicBezTo>
                    <a:pt x="337320" y="151277"/>
                    <a:pt x="334092" y="151948"/>
                    <a:pt x="331537" y="150337"/>
                  </a:cubicBezTo>
                  <a:cubicBezTo>
                    <a:pt x="325620" y="146444"/>
                    <a:pt x="315400" y="143759"/>
                    <a:pt x="306793" y="143759"/>
                  </a:cubicBezTo>
                  <a:cubicBezTo>
                    <a:pt x="297783" y="143759"/>
                    <a:pt x="282587" y="146310"/>
                    <a:pt x="282587" y="155841"/>
                  </a:cubicBezTo>
                  <a:cubicBezTo>
                    <a:pt x="282587" y="165238"/>
                    <a:pt x="287429" y="168594"/>
                    <a:pt x="309752" y="175441"/>
                  </a:cubicBezTo>
                  <a:cubicBezTo>
                    <a:pt x="328848" y="181213"/>
                    <a:pt x="357626" y="189939"/>
                    <a:pt x="357357" y="222695"/>
                  </a:cubicBezTo>
                  <a:cubicBezTo>
                    <a:pt x="357357" y="243503"/>
                    <a:pt x="342027" y="259210"/>
                    <a:pt x="317821" y="263774"/>
                  </a:cubicBezTo>
                  <a:lnTo>
                    <a:pt x="317821" y="275051"/>
                  </a:lnTo>
                  <a:cubicBezTo>
                    <a:pt x="317821" y="278004"/>
                    <a:pt x="315534" y="280286"/>
                    <a:pt x="312576" y="280286"/>
                  </a:cubicBezTo>
                  <a:lnTo>
                    <a:pt x="291732" y="280286"/>
                  </a:lnTo>
                  <a:cubicBezTo>
                    <a:pt x="288773" y="280286"/>
                    <a:pt x="286487" y="278004"/>
                    <a:pt x="286487" y="275051"/>
                  </a:cubicBezTo>
                  <a:lnTo>
                    <a:pt x="286487" y="263103"/>
                  </a:lnTo>
                  <a:cubicBezTo>
                    <a:pt x="272771" y="260015"/>
                    <a:pt x="260130" y="253034"/>
                    <a:pt x="251254" y="243772"/>
                  </a:cubicBezTo>
                  <a:cubicBezTo>
                    <a:pt x="249237" y="241624"/>
                    <a:pt x="249371" y="238402"/>
                    <a:pt x="251389" y="236388"/>
                  </a:cubicBezTo>
                  <a:lnTo>
                    <a:pt x="266585" y="222024"/>
                  </a:lnTo>
                  <a:cubicBezTo>
                    <a:pt x="267660" y="221084"/>
                    <a:pt x="269005" y="220547"/>
                    <a:pt x="270350" y="220547"/>
                  </a:cubicBezTo>
                  <a:cubicBezTo>
                    <a:pt x="271695" y="220681"/>
                    <a:pt x="273040" y="221218"/>
                    <a:pt x="273981" y="222292"/>
                  </a:cubicBezTo>
                  <a:cubicBezTo>
                    <a:pt x="280436" y="229005"/>
                    <a:pt x="292270" y="233837"/>
                    <a:pt x="302894" y="233837"/>
                  </a:cubicBezTo>
                  <a:cubicBezTo>
                    <a:pt x="311500" y="233837"/>
                    <a:pt x="326024" y="231421"/>
                    <a:pt x="326024" y="222561"/>
                  </a:cubicBezTo>
                  <a:cubicBezTo>
                    <a:pt x="326158" y="214640"/>
                    <a:pt x="321855" y="211821"/>
                    <a:pt x="300607" y="205378"/>
                  </a:cubicBezTo>
                  <a:cubicBezTo>
                    <a:pt x="280974" y="199471"/>
                    <a:pt x="251254" y="190476"/>
                    <a:pt x="251254" y="155841"/>
                  </a:cubicBezTo>
                  <a:cubicBezTo>
                    <a:pt x="251254" y="136107"/>
                    <a:pt x="264567" y="120669"/>
                    <a:pt x="286487" y="115031"/>
                  </a:cubicBezTo>
                  <a:lnTo>
                    <a:pt x="286487" y="102412"/>
                  </a:lnTo>
                  <a:cubicBezTo>
                    <a:pt x="286487" y="99592"/>
                    <a:pt x="288773" y="97310"/>
                    <a:pt x="291732" y="97310"/>
                  </a:cubicBezTo>
                  <a:close/>
                  <a:moveTo>
                    <a:pt x="303572" y="26848"/>
                  </a:moveTo>
                  <a:cubicBezTo>
                    <a:pt x="272113" y="26848"/>
                    <a:pt x="239981" y="29935"/>
                    <a:pt x="208118" y="36111"/>
                  </a:cubicBezTo>
                  <a:lnTo>
                    <a:pt x="208118" y="518976"/>
                  </a:lnTo>
                  <a:lnTo>
                    <a:pt x="255442" y="518976"/>
                  </a:lnTo>
                  <a:lnTo>
                    <a:pt x="255442" y="359766"/>
                  </a:lnTo>
                  <a:cubicBezTo>
                    <a:pt x="255442" y="354799"/>
                    <a:pt x="259475" y="350772"/>
                    <a:pt x="264450" y="350772"/>
                  </a:cubicBezTo>
                  <a:lnTo>
                    <a:pt x="342830" y="350772"/>
                  </a:lnTo>
                  <a:cubicBezTo>
                    <a:pt x="347670" y="350772"/>
                    <a:pt x="351703" y="354799"/>
                    <a:pt x="351703" y="359766"/>
                  </a:cubicBezTo>
                  <a:lnTo>
                    <a:pt x="351703" y="518976"/>
                  </a:lnTo>
                  <a:lnTo>
                    <a:pt x="399162" y="518976"/>
                  </a:lnTo>
                  <a:lnTo>
                    <a:pt x="399162" y="36111"/>
                  </a:lnTo>
                  <a:cubicBezTo>
                    <a:pt x="367164" y="29935"/>
                    <a:pt x="335032" y="26848"/>
                    <a:pt x="303572" y="26848"/>
                  </a:cubicBezTo>
                  <a:close/>
                  <a:moveTo>
                    <a:pt x="303572" y="0"/>
                  </a:moveTo>
                  <a:cubicBezTo>
                    <a:pt x="340813" y="0"/>
                    <a:pt x="377382" y="3893"/>
                    <a:pt x="415295" y="11947"/>
                  </a:cubicBezTo>
                  <a:lnTo>
                    <a:pt x="418925" y="12753"/>
                  </a:lnTo>
                  <a:cubicBezTo>
                    <a:pt x="423092" y="13558"/>
                    <a:pt x="426050" y="17317"/>
                    <a:pt x="426050" y="21478"/>
                  </a:cubicBezTo>
                  <a:lnTo>
                    <a:pt x="426050" y="94237"/>
                  </a:lnTo>
                  <a:cubicBezTo>
                    <a:pt x="451863" y="89807"/>
                    <a:pt x="477811" y="87391"/>
                    <a:pt x="503355" y="87391"/>
                  </a:cubicBezTo>
                  <a:cubicBezTo>
                    <a:pt x="534411" y="87391"/>
                    <a:pt x="564930" y="90747"/>
                    <a:pt x="596524" y="97459"/>
                  </a:cubicBezTo>
                  <a:lnTo>
                    <a:pt x="600154" y="98130"/>
                  </a:lnTo>
                  <a:cubicBezTo>
                    <a:pt x="604187" y="99070"/>
                    <a:pt x="607145" y="102695"/>
                    <a:pt x="607145" y="106856"/>
                  </a:cubicBezTo>
                  <a:lnTo>
                    <a:pt x="607145" y="536964"/>
                  </a:lnTo>
                  <a:cubicBezTo>
                    <a:pt x="607145" y="541797"/>
                    <a:pt x="603246" y="545824"/>
                    <a:pt x="598272" y="545824"/>
                  </a:cubicBezTo>
                  <a:lnTo>
                    <a:pt x="412606" y="545824"/>
                  </a:lnTo>
                  <a:lnTo>
                    <a:pt x="9008" y="545824"/>
                  </a:lnTo>
                  <a:cubicBezTo>
                    <a:pt x="4033" y="545824"/>
                    <a:pt x="0" y="541797"/>
                    <a:pt x="0" y="536964"/>
                  </a:cubicBezTo>
                  <a:lnTo>
                    <a:pt x="0" y="106856"/>
                  </a:lnTo>
                  <a:cubicBezTo>
                    <a:pt x="0" y="102695"/>
                    <a:pt x="2958" y="99070"/>
                    <a:pt x="7125" y="98130"/>
                  </a:cubicBezTo>
                  <a:lnTo>
                    <a:pt x="10621" y="97459"/>
                  </a:lnTo>
                  <a:cubicBezTo>
                    <a:pt x="42350" y="90747"/>
                    <a:pt x="72868" y="87391"/>
                    <a:pt x="103925" y="87391"/>
                  </a:cubicBezTo>
                  <a:cubicBezTo>
                    <a:pt x="129334" y="87391"/>
                    <a:pt x="155416" y="89673"/>
                    <a:pt x="181229" y="94237"/>
                  </a:cubicBezTo>
                  <a:lnTo>
                    <a:pt x="181229" y="21478"/>
                  </a:lnTo>
                  <a:cubicBezTo>
                    <a:pt x="181229" y="17317"/>
                    <a:pt x="184187" y="13558"/>
                    <a:pt x="188355" y="12753"/>
                  </a:cubicBezTo>
                  <a:lnTo>
                    <a:pt x="191850" y="11947"/>
                  </a:lnTo>
                  <a:cubicBezTo>
                    <a:pt x="229763" y="3893"/>
                    <a:pt x="266332" y="0"/>
                    <a:pt x="303572" y="0"/>
                  </a:cubicBezTo>
                  <a:close/>
                </a:path>
              </a:pathLst>
            </a:custGeom>
            <a:solidFill>
              <a:schemeClr val="accent1"/>
            </a:solidFill>
            <a:ln>
              <a:noFill/>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200"/>
            </a:p>
          </p:txBody>
        </p:sp>
        <p:sp>
          <p:nvSpPr>
            <p:cNvPr id="14" name="îśļiḓè">
              <a:extLst>
                <a:ext uri="{FF2B5EF4-FFF2-40B4-BE49-F238E27FC236}">
                  <a16:creationId xmlns:a16="http://schemas.microsoft.com/office/drawing/2014/main" id="{341A14E5-1475-4035-9AD6-77E8D4FEC7FC}"/>
                </a:ext>
              </a:extLst>
            </p:cNvPr>
            <p:cNvSpPr/>
            <p:nvPr/>
          </p:nvSpPr>
          <p:spPr>
            <a:xfrm>
              <a:off x="9989056" y="2440886"/>
              <a:ext cx="805944" cy="805944"/>
            </a:xfrm>
            <a:prstGeom prst="ellipse">
              <a:avLst/>
            </a:prstGeom>
            <a:solidFill>
              <a:schemeClr val="bg1"/>
            </a:solidFill>
            <a:ln w="34925">
              <a:solidFill>
                <a:schemeClr val="accent1"/>
              </a:solidFill>
              <a:miter lim="800000"/>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7"/>
              <a:endParaRPr sz="1400" b="1" kern="0">
                <a:solidFill>
                  <a:schemeClr val="tx1"/>
                </a:solidFill>
              </a:endParaRPr>
            </a:p>
          </p:txBody>
        </p:sp>
        <p:sp>
          <p:nvSpPr>
            <p:cNvPr id="15" name="ïSlîdé">
              <a:extLst>
                <a:ext uri="{FF2B5EF4-FFF2-40B4-BE49-F238E27FC236}">
                  <a16:creationId xmlns:a16="http://schemas.microsoft.com/office/drawing/2014/main" id="{E40AB463-02BF-47EA-947A-3E0FAA0A083B}"/>
                </a:ext>
              </a:extLst>
            </p:cNvPr>
            <p:cNvSpPr/>
            <p:nvPr/>
          </p:nvSpPr>
          <p:spPr>
            <a:xfrm>
              <a:off x="10224423" y="2693175"/>
              <a:ext cx="335214" cy="301357"/>
            </a:xfrm>
            <a:custGeom>
              <a:avLst/>
              <a:gdLst>
                <a:gd name="connsiteX0" fmla="*/ 467190 w 607145"/>
                <a:gd name="connsiteY0" fmla="*/ 392521 h 545824"/>
                <a:gd name="connsiteX1" fmla="*/ 464501 w 607145"/>
                <a:gd name="connsiteY1" fmla="*/ 395206 h 545824"/>
                <a:gd name="connsiteX2" fmla="*/ 464501 w 607145"/>
                <a:gd name="connsiteY2" fmla="*/ 450916 h 545824"/>
                <a:gd name="connsiteX3" fmla="*/ 467190 w 607145"/>
                <a:gd name="connsiteY3" fmla="*/ 453601 h 545824"/>
                <a:gd name="connsiteX4" fmla="*/ 534949 w 607145"/>
                <a:gd name="connsiteY4" fmla="*/ 453601 h 545824"/>
                <a:gd name="connsiteX5" fmla="*/ 537638 w 607145"/>
                <a:gd name="connsiteY5" fmla="*/ 450916 h 545824"/>
                <a:gd name="connsiteX6" fmla="*/ 537638 w 607145"/>
                <a:gd name="connsiteY6" fmla="*/ 395206 h 545824"/>
                <a:gd name="connsiteX7" fmla="*/ 534949 w 607145"/>
                <a:gd name="connsiteY7" fmla="*/ 392521 h 545824"/>
                <a:gd name="connsiteX8" fmla="*/ 72196 w 607145"/>
                <a:gd name="connsiteY8" fmla="*/ 392521 h 545824"/>
                <a:gd name="connsiteX9" fmla="*/ 69507 w 607145"/>
                <a:gd name="connsiteY9" fmla="*/ 395206 h 545824"/>
                <a:gd name="connsiteX10" fmla="*/ 69507 w 607145"/>
                <a:gd name="connsiteY10" fmla="*/ 450916 h 545824"/>
                <a:gd name="connsiteX11" fmla="*/ 72196 w 607145"/>
                <a:gd name="connsiteY11" fmla="*/ 453601 h 545824"/>
                <a:gd name="connsiteX12" fmla="*/ 139955 w 607145"/>
                <a:gd name="connsiteY12" fmla="*/ 453601 h 545824"/>
                <a:gd name="connsiteX13" fmla="*/ 142644 w 607145"/>
                <a:gd name="connsiteY13" fmla="*/ 450916 h 545824"/>
                <a:gd name="connsiteX14" fmla="*/ 142644 w 607145"/>
                <a:gd name="connsiteY14" fmla="*/ 395206 h 545824"/>
                <a:gd name="connsiteX15" fmla="*/ 139955 w 607145"/>
                <a:gd name="connsiteY15" fmla="*/ 392521 h 545824"/>
                <a:gd name="connsiteX16" fmla="*/ 467190 w 607145"/>
                <a:gd name="connsiteY16" fmla="*/ 281235 h 545824"/>
                <a:gd name="connsiteX17" fmla="*/ 464501 w 607145"/>
                <a:gd name="connsiteY17" fmla="*/ 283920 h 545824"/>
                <a:gd name="connsiteX18" fmla="*/ 464501 w 607145"/>
                <a:gd name="connsiteY18" fmla="*/ 339630 h 545824"/>
                <a:gd name="connsiteX19" fmla="*/ 467190 w 607145"/>
                <a:gd name="connsiteY19" fmla="*/ 342315 h 545824"/>
                <a:gd name="connsiteX20" fmla="*/ 534949 w 607145"/>
                <a:gd name="connsiteY20" fmla="*/ 342315 h 545824"/>
                <a:gd name="connsiteX21" fmla="*/ 537638 w 607145"/>
                <a:gd name="connsiteY21" fmla="*/ 339630 h 545824"/>
                <a:gd name="connsiteX22" fmla="*/ 537638 w 607145"/>
                <a:gd name="connsiteY22" fmla="*/ 283920 h 545824"/>
                <a:gd name="connsiteX23" fmla="*/ 534949 w 607145"/>
                <a:gd name="connsiteY23" fmla="*/ 281235 h 545824"/>
                <a:gd name="connsiteX24" fmla="*/ 72196 w 607145"/>
                <a:gd name="connsiteY24" fmla="*/ 281235 h 545824"/>
                <a:gd name="connsiteX25" fmla="*/ 69507 w 607145"/>
                <a:gd name="connsiteY25" fmla="*/ 283920 h 545824"/>
                <a:gd name="connsiteX26" fmla="*/ 69507 w 607145"/>
                <a:gd name="connsiteY26" fmla="*/ 339630 h 545824"/>
                <a:gd name="connsiteX27" fmla="*/ 72196 w 607145"/>
                <a:gd name="connsiteY27" fmla="*/ 342315 h 545824"/>
                <a:gd name="connsiteX28" fmla="*/ 139955 w 607145"/>
                <a:gd name="connsiteY28" fmla="*/ 342315 h 545824"/>
                <a:gd name="connsiteX29" fmla="*/ 142644 w 607145"/>
                <a:gd name="connsiteY29" fmla="*/ 339630 h 545824"/>
                <a:gd name="connsiteX30" fmla="*/ 142644 w 607145"/>
                <a:gd name="connsiteY30" fmla="*/ 283920 h 545824"/>
                <a:gd name="connsiteX31" fmla="*/ 139955 w 607145"/>
                <a:gd name="connsiteY31" fmla="*/ 281235 h 545824"/>
                <a:gd name="connsiteX32" fmla="*/ 467190 w 607145"/>
                <a:gd name="connsiteY32" fmla="*/ 170084 h 545824"/>
                <a:gd name="connsiteX33" fmla="*/ 464501 w 607145"/>
                <a:gd name="connsiteY33" fmla="*/ 172768 h 545824"/>
                <a:gd name="connsiteX34" fmla="*/ 464501 w 607145"/>
                <a:gd name="connsiteY34" fmla="*/ 228478 h 545824"/>
                <a:gd name="connsiteX35" fmla="*/ 467190 w 607145"/>
                <a:gd name="connsiteY35" fmla="*/ 231163 h 545824"/>
                <a:gd name="connsiteX36" fmla="*/ 534949 w 607145"/>
                <a:gd name="connsiteY36" fmla="*/ 231163 h 545824"/>
                <a:gd name="connsiteX37" fmla="*/ 537638 w 607145"/>
                <a:gd name="connsiteY37" fmla="*/ 228478 h 545824"/>
                <a:gd name="connsiteX38" fmla="*/ 537638 w 607145"/>
                <a:gd name="connsiteY38" fmla="*/ 172768 h 545824"/>
                <a:gd name="connsiteX39" fmla="*/ 534949 w 607145"/>
                <a:gd name="connsiteY39" fmla="*/ 170084 h 545824"/>
                <a:gd name="connsiteX40" fmla="*/ 72196 w 607145"/>
                <a:gd name="connsiteY40" fmla="*/ 170084 h 545824"/>
                <a:gd name="connsiteX41" fmla="*/ 69507 w 607145"/>
                <a:gd name="connsiteY41" fmla="*/ 172768 h 545824"/>
                <a:gd name="connsiteX42" fmla="*/ 69507 w 607145"/>
                <a:gd name="connsiteY42" fmla="*/ 228478 h 545824"/>
                <a:gd name="connsiteX43" fmla="*/ 72196 w 607145"/>
                <a:gd name="connsiteY43" fmla="*/ 231163 h 545824"/>
                <a:gd name="connsiteX44" fmla="*/ 139955 w 607145"/>
                <a:gd name="connsiteY44" fmla="*/ 231163 h 545824"/>
                <a:gd name="connsiteX45" fmla="*/ 142644 w 607145"/>
                <a:gd name="connsiteY45" fmla="*/ 228478 h 545824"/>
                <a:gd name="connsiteX46" fmla="*/ 142644 w 607145"/>
                <a:gd name="connsiteY46" fmla="*/ 172768 h 545824"/>
                <a:gd name="connsiteX47" fmla="*/ 139955 w 607145"/>
                <a:gd name="connsiteY47" fmla="*/ 170084 h 545824"/>
                <a:gd name="connsiteX48" fmla="*/ 291732 w 607145"/>
                <a:gd name="connsiteY48" fmla="*/ 97310 h 545824"/>
                <a:gd name="connsiteX49" fmla="*/ 312576 w 607145"/>
                <a:gd name="connsiteY49" fmla="*/ 97310 h 545824"/>
                <a:gd name="connsiteX50" fmla="*/ 317821 w 607145"/>
                <a:gd name="connsiteY50" fmla="*/ 102412 h 545824"/>
                <a:gd name="connsiteX51" fmla="*/ 317821 w 607145"/>
                <a:gd name="connsiteY51" fmla="*/ 113285 h 545824"/>
                <a:gd name="connsiteX52" fmla="*/ 348616 w 607145"/>
                <a:gd name="connsiteY52" fmla="*/ 124025 h 545824"/>
                <a:gd name="connsiteX53" fmla="*/ 350095 w 607145"/>
                <a:gd name="connsiteY53" fmla="*/ 131274 h 545824"/>
                <a:gd name="connsiteX54" fmla="*/ 338799 w 607145"/>
                <a:gd name="connsiteY54" fmla="*/ 148860 h 545824"/>
                <a:gd name="connsiteX55" fmla="*/ 331537 w 607145"/>
                <a:gd name="connsiteY55" fmla="*/ 150337 h 545824"/>
                <a:gd name="connsiteX56" fmla="*/ 306793 w 607145"/>
                <a:gd name="connsiteY56" fmla="*/ 143759 h 545824"/>
                <a:gd name="connsiteX57" fmla="*/ 282587 w 607145"/>
                <a:gd name="connsiteY57" fmla="*/ 155841 h 545824"/>
                <a:gd name="connsiteX58" fmla="*/ 309752 w 607145"/>
                <a:gd name="connsiteY58" fmla="*/ 175441 h 545824"/>
                <a:gd name="connsiteX59" fmla="*/ 357357 w 607145"/>
                <a:gd name="connsiteY59" fmla="*/ 222695 h 545824"/>
                <a:gd name="connsiteX60" fmla="*/ 317821 w 607145"/>
                <a:gd name="connsiteY60" fmla="*/ 263774 h 545824"/>
                <a:gd name="connsiteX61" fmla="*/ 317821 w 607145"/>
                <a:gd name="connsiteY61" fmla="*/ 275051 h 545824"/>
                <a:gd name="connsiteX62" fmla="*/ 312576 w 607145"/>
                <a:gd name="connsiteY62" fmla="*/ 280286 h 545824"/>
                <a:gd name="connsiteX63" fmla="*/ 291732 w 607145"/>
                <a:gd name="connsiteY63" fmla="*/ 280286 h 545824"/>
                <a:gd name="connsiteX64" fmla="*/ 286487 w 607145"/>
                <a:gd name="connsiteY64" fmla="*/ 275051 h 545824"/>
                <a:gd name="connsiteX65" fmla="*/ 286487 w 607145"/>
                <a:gd name="connsiteY65" fmla="*/ 263103 h 545824"/>
                <a:gd name="connsiteX66" fmla="*/ 251254 w 607145"/>
                <a:gd name="connsiteY66" fmla="*/ 243772 h 545824"/>
                <a:gd name="connsiteX67" fmla="*/ 251389 w 607145"/>
                <a:gd name="connsiteY67" fmla="*/ 236388 h 545824"/>
                <a:gd name="connsiteX68" fmla="*/ 266585 w 607145"/>
                <a:gd name="connsiteY68" fmla="*/ 222024 h 545824"/>
                <a:gd name="connsiteX69" fmla="*/ 270350 w 607145"/>
                <a:gd name="connsiteY69" fmla="*/ 220547 h 545824"/>
                <a:gd name="connsiteX70" fmla="*/ 273981 w 607145"/>
                <a:gd name="connsiteY70" fmla="*/ 222292 h 545824"/>
                <a:gd name="connsiteX71" fmla="*/ 302894 w 607145"/>
                <a:gd name="connsiteY71" fmla="*/ 233837 h 545824"/>
                <a:gd name="connsiteX72" fmla="*/ 326024 w 607145"/>
                <a:gd name="connsiteY72" fmla="*/ 222561 h 545824"/>
                <a:gd name="connsiteX73" fmla="*/ 300607 w 607145"/>
                <a:gd name="connsiteY73" fmla="*/ 205378 h 545824"/>
                <a:gd name="connsiteX74" fmla="*/ 251254 w 607145"/>
                <a:gd name="connsiteY74" fmla="*/ 155841 h 545824"/>
                <a:gd name="connsiteX75" fmla="*/ 286487 w 607145"/>
                <a:gd name="connsiteY75" fmla="*/ 115031 h 545824"/>
                <a:gd name="connsiteX76" fmla="*/ 286487 w 607145"/>
                <a:gd name="connsiteY76" fmla="*/ 102412 h 545824"/>
                <a:gd name="connsiteX77" fmla="*/ 291732 w 607145"/>
                <a:gd name="connsiteY77" fmla="*/ 97310 h 545824"/>
                <a:gd name="connsiteX78" fmla="*/ 303572 w 607145"/>
                <a:gd name="connsiteY78" fmla="*/ 26848 h 545824"/>
                <a:gd name="connsiteX79" fmla="*/ 208118 w 607145"/>
                <a:gd name="connsiteY79" fmla="*/ 36111 h 545824"/>
                <a:gd name="connsiteX80" fmla="*/ 208118 w 607145"/>
                <a:gd name="connsiteY80" fmla="*/ 518976 h 545824"/>
                <a:gd name="connsiteX81" fmla="*/ 255442 w 607145"/>
                <a:gd name="connsiteY81" fmla="*/ 518976 h 545824"/>
                <a:gd name="connsiteX82" fmla="*/ 255442 w 607145"/>
                <a:gd name="connsiteY82" fmla="*/ 359766 h 545824"/>
                <a:gd name="connsiteX83" fmla="*/ 264450 w 607145"/>
                <a:gd name="connsiteY83" fmla="*/ 350772 h 545824"/>
                <a:gd name="connsiteX84" fmla="*/ 342830 w 607145"/>
                <a:gd name="connsiteY84" fmla="*/ 350772 h 545824"/>
                <a:gd name="connsiteX85" fmla="*/ 351703 w 607145"/>
                <a:gd name="connsiteY85" fmla="*/ 359766 h 545824"/>
                <a:gd name="connsiteX86" fmla="*/ 351703 w 607145"/>
                <a:gd name="connsiteY86" fmla="*/ 518976 h 545824"/>
                <a:gd name="connsiteX87" fmla="*/ 399162 w 607145"/>
                <a:gd name="connsiteY87" fmla="*/ 518976 h 545824"/>
                <a:gd name="connsiteX88" fmla="*/ 399162 w 607145"/>
                <a:gd name="connsiteY88" fmla="*/ 36111 h 545824"/>
                <a:gd name="connsiteX89" fmla="*/ 303572 w 607145"/>
                <a:gd name="connsiteY89" fmla="*/ 26848 h 545824"/>
                <a:gd name="connsiteX90" fmla="*/ 303572 w 607145"/>
                <a:gd name="connsiteY90" fmla="*/ 0 h 545824"/>
                <a:gd name="connsiteX91" fmla="*/ 415295 w 607145"/>
                <a:gd name="connsiteY91" fmla="*/ 11947 h 545824"/>
                <a:gd name="connsiteX92" fmla="*/ 418925 w 607145"/>
                <a:gd name="connsiteY92" fmla="*/ 12753 h 545824"/>
                <a:gd name="connsiteX93" fmla="*/ 426050 w 607145"/>
                <a:gd name="connsiteY93" fmla="*/ 21478 h 545824"/>
                <a:gd name="connsiteX94" fmla="*/ 426050 w 607145"/>
                <a:gd name="connsiteY94" fmla="*/ 94237 h 545824"/>
                <a:gd name="connsiteX95" fmla="*/ 503355 w 607145"/>
                <a:gd name="connsiteY95" fmla="*/ 87391 h 545824"/>
                <a:gd name="connsiteX96" fmla="*/ 596524 w 607145"/>
                <a:gd name="connsiteY96" fmla="*/ 97459 h 545824"/>
                <a:gd name="connsiteX97" fmla="*/ 600154 w 607145"/>
                <a:gd name="connsiteY97" fmla="*/ 98130 h 545824"/>
                <a:gd name="connsiteX98" fmla="*/ 607145 w 607145"/>
                <a:gd name="connsiteY98" fmla="*/ 106856 h 545824"/>
                <a:gd name="connsiteX99" fmla="*/ 607145 w 607145"/>
                <a:gd name="connsiteY99" fmla="*/ 536964 h 545824"/>
                <a:gd name="connsiteX100" fmla="*/ 598272 w 607145"/>
                <a:gd name="connsiteY100" fmla="*/ 545824 h 545824"/>
                <a:gd name="connsiteX101" fmla="*/ 412606 w 607145"/>
                <a:gd name="connsiteY101" fmla="*/ 545824 h 545824"/>
                <a:gd name="connsiteX102" fmla="*/ 9008 w 607145"/>
                <a:gd name="connsiteY102" fmla="*/ 545824 h 545824"/>
                <a:gd name="connsiteX103" fmla="*/ 0 w 607145"/>
                <a:gd name="connsiteY103" fmla="*/ 536964 h 545824"/>
                <a:gd name="connsiteX104" fmla="*/ 0 w 607145"/>
                <a:gd name="connsiteY104" fmla="*/ 106856 h 545824"/>
                <a:gd name="connsiteX105" fmla="*/ 7125 w 607145"/>
                <a:gd name="connsiteY105" fmla="*/ 98130 h 545824"/>
                <a:gd name="connsiteX106" fmla="*/ 10621 w 607145"/>
                <a:gd name="connsiteY106" fmla="*/ 97459 h 545824"/>
                <a:gd name="connsiteX107" fmla="*/ 103925 w 607145"/>
                <a:gd name="connsiteY107" fmla="*/ 87391 h 545824"/>
                <a:gd name="connsiteX108" fmla="*/ 181229 w 607145"/>
                <a:gd name="connsiteY108" fmla="*/ 94237 h 545824"/>
                <a:gd name="connsiteX109" fmla="*/ 181229 w 607145"/>
                <a:gd name="connsiteY109" fmla="*/ 21478 h 545824"/>
                <a:gd name="connsiteX110" fmla="*/ 188355 w 607145"/>
                <a:gd name="connsiteY110" fmla="*/ 12753 h 545824"/>
                <a:gd name="connsiteX111" fmla="*/ 191850 w 607145"/>
                <a:gd name="connsiteY111" fmla="*/ 11947 h 545824"/>
                <a:gd name="connsiteX112" fmla="*/ 303572 w 607145"/>
                <a:gd name="connsiteY112" fmla="*/ 0 h 5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07145" h="545824">
                  <a:moveTo>
                    <a:pt x="467190" y="392521"/>
                  </a:moveTo>
                  <a:cubicBezTo>
                    <a:pt x="465711" y="392521"/>
                    <a:pt x="464501" y="393729"/>
                    <a:pt x="464501" y="395206"/>
                  </a:cubicBezTo>
                  <a:lnTo>
                    <a:pt x="464501" y="450916"/>
                  </a:lnTo>
                  <a:cubicBezTo>
                    <a:pt x="464501" y="452392"/>
                    <a:pt x="465711" y="453601"/>
                    <a:pt x="467190" y="453601"/>
                  </a:cubicBezTo>
                  <a:lnTo>
                    <a:pt x="534949" y="453601"/>
                  </a:lnTo>
                  <a:cubicBezTo>
                    <a:pt x="536428" y="453601"/>
                    <a:pt x="537638" y="452392"/>
                    <a:pt x="537638" y="450916"/>
                  </a:cubicBezTo>
                  <a:lnTo>
                    <a:pt x="537638" y="395206"/>
                  </a:lnTo>
                  <a:cubicBezTo>
                    <a:pt x="537638" y="393729"/>
                    <a:pt x="536428" y="392521"/>
                    <a:pt x="534949" y="392521"/>
                  </a:cubicBezTo>
                  <a:close/>
                  <a:moveTo>
                    <a:pt x="72196" y="392521"/>
                  </a:moveTo>
                  <a:cubicBezTo>
                    <a:pt x="70717" y="392521"/>
                    <a:pt x="69507" y="393729"/>
                    <a:pt x="69507" y="395206"/>
                  </a:cubicBezTo>
                  <a:lnTo>
                    <a:pt x="69507" y="450916"/>
                  </a:lnTo>
                  <a:cubicBezTo>
                    <a:pt x="69507" y="452392"/>
                    <a:pt x="70717" y="453601"/>
                    <a:pt x="72196" y="453601"/>
                  </a:cubicBezTo>
                  <a:lnTo>
                    <a:pt x="139955" y="453601"/>
                  </a:lnTo>
                  <a:cubicBezTo>
                    <a:pt x="141434" y="453601"/>
                    <a:pt x="142644" y="452392"/>
                    <a:pt x="142644" y="450916"/>
                  </a:cubicBezTo>
                  <a:lnTo>
                    <a:pt x="142644" y="395206"/>
                  </a:lnTo>
                  <a:cubicBezTo>
                    <a:pt x="142644" y="393729"/>
                    <a:pt x="141434" y="392521"/>
                    <a:pt x="139955" y="392521"/>
                  </a:cubicBezTo>
                  <a:close/>
                  <a:moveTo>
                    <a:pt x="467190" y="281235"/>
                  </a:moveTo>
                  <a:cubicBezTo>
                    <a:pt x="465711" y="281235"/>
                    <a:pt x="464501" y="282443"/>
                    <a:pt x="464501" y="283920"/>
                  </a:cubicBezTo>
                  <a:lnTo>
                    <a:pt x="464501" y="339630"/>
                  </a:lnTo>
                  <a:cubicBezTo>
                    <a:pt x="464501" y="341107"/>
                    <a:pt x="465711" y="342315"/>
                    <a:pt x="467190" y="342315"/>
                  </a:cubicBezTo>
                  <a:lnTo>
                    <a:pt x="534949" y="342315"/>
                  </a:lnTo>
                  <a:cubicBezTo>
                    <a:pt x="536428" y="342315"/>
                    <a:pt x="537638" y="341107"/>
                    <a:pt x="537638" y="339630"/>
                  </a:cubicBezTo>
                  <a:lnTo>
                    <a:pt x="537638" y="283920"/>
                  </a:lnTo>
                  <a:cubicBezTo>
                    <a:pt x="537638" y="282443"/>
                    <a:pt x="536428" y="281235"/>
                    <a:pt x="534949" y="281235"/>
                  </a:cubicBezTo>
                  <a:close/>
                  <a:moveTo>
                    <a:pt x="72196" y="281235"/>
                  </a:moveTo>
                  <a:cubicBezTo>
                    <a:pt x="70717" y="281235"/>
                    <a:pt x="69507" y="282443"/>
                    <a:pt x="69507" y="283920"/>
                  </a:cubicBezTo>
                  <a:lnTo>
                    <a:pt x="69507" y="339630"/>
                  </a:lnTo>
                  <a:cubicBezTo>
                    <a:pt x="69507" y="341107"/>
                    <a:pt x="70717" y="342315"/>
                    <a:pt x="72196" y="342315"/>
                  </a:cubicBezTo>
                  <a:lnTo>
                    <a:pt x="139955" y="342315"/>
                  </a:lnTo>
                  <a:cubicBezTo>
                    <a:pt x="141434" y="342315"/>
                    <a:pt x="142644" y="341107"/>
                    <a:pt x="142644" y="339630"/>
                  </a:cubicBezTo>
                  <a:lnTo>
                    <a:pt x="142644" y="283920"/>
                  </a:lnTo>
                  <a:cubicBezTo>
                    <a:pt x="142644" y="282443"/>
                    <a:pt x="141434" y="281235"/>
                    <a:pt x="139955" y="281235"/>
                  </a:cubicBezTo>
                  <a:close/>
                  <a:moveTo>
                    <a:pt x="467190" y="170084"/>
                  </a:moveTo>
                  <a:cubicBezTo>
                    <a:pt x="465711" y="170084"/>
                    <a:pt x="464501" y="171292"/>
                    <a:pt x="464501" y="172768"/>
                  </a:cubicBezTo>
                  <a:lnTo>
                    <a:pt x="464501" y="228478"/>
                  </a:lnTo>
                  <a:cubicBezTo>
                    <a:pt x="464501" y="229955"/>
                    <a:pt x="465711" y="231163"/>
                    <a:pt x="467190" y="231163"/>
                  </a:cubicBezTo>
                  <a:lnTo>
                    <a:pt x="534949" y="231163"/>
                  </a:lnTo>
                  <a:cubicBezTo>
                    <a:pt x="536428" y="231163"/>
                    <a:pt x="537638" y="229955"/>
                    <a:pt x="537638" y="228478"/>
                  </a:cubicBezTo>
                  <a:lnTo>
                    <a:pt x="537638" y="172768"/>
                  </a:lnTo>
                  <a:cubicBezTo>
                    <a:pt x="537638" y="171292"/>
                    <a:pt x="536428" y="170084"/>
                    <a:pt x="534949" y="170084"/>
                  </a:cubicBezTo>
                  <a:close/>
                  <a:moveTo>
                    <a:pt x="72196" y="170084"/>
                  </a:moveTo>
                  <a:cubicBezTo>
                    <a:pt x="70717" y="170084"/>
                    <a:pt x="69507" y="171292"/>
                    <a:pt x="69507" y="172768"/>
                  </a:cubicBezTo>
                  <a:lnTo>
                    <a:pt x="69507" y="228478"/>
                  </a:lnTo>
                  <a:cubicBezTo>
                    <a:pt x="69507" y="229955"/>
                    <a:pt x="70717" y="231163"/>
                    <a:pt x="72196" y="231163"/>
                  </a:cubicBezTo>
                  <a:lnTo>
                    <a:pt x="139955" y="231163"/>
                  </a:lnTo>
                  <a:cubicBezTo>
                    <a:pt x="141434" y="231163"/>
                    <a:pt x="142644" y="229955"/>
                    <a:pt x="142644" y="228478"/>
                  </a:cubicBezTo>
                  <a:lnTo>
                    <a:pt x="142644" y="172768"/>
                  </a:lnTo>
                  <a:cubicBezTo>
                    <a:pt x="142644" y="171292"/>
                    <a:pt x="141434" y="170084"/>
                    <a:pt x="139955" y="170084"/>
                  </a:cubicBezTo>
                  <a:close/>
                  <a:moveTo>
                    <a:pt x="291732" y="97310"/>
                  </a:moveTo>
                  <a:lnTo>
                    <a:pt x="312576" y="97310"/>
                  </a:lnTo>
                  <a:cubicBezTo>
                    <a:pt x="315534" y="97310"/>
                    <a:pt x="317821" y="99592"/>
                    <a:pt x="317821" y="102412"/>
                  </a:cubicBezTo>
                  <a:lnTo>
                    <a:pt x="317821" y="113285"/>
                  </a:lnTo>
                  <a:cubicBezTo>
                    <a:pt x="329251" y="114896"/>
                    <a:pt x="340278" y="118655"/>
                    <a:pt x="348616" y="124025"/>
                  </a:cubicBezTo>
                  <a:cubicBezTo>
                    <a:pt x="351037" y="125636"/>
                    <a:pt x="351709" y="128858"/>
                    <a:pt x="350095" y="131274"/>
                  </a:cubicBezTo>
                  <a:lnTo>
                    <a:pt x="338799" y="148860"/>
                  </a:lnTo>
                  <a:cubicBezTo>
                    <a:pt x="337320" y="151277"/>
                    <a:pt x="334092" y="151948"/>
                    <a:pt x="331537" y="150337"/>
                  </a:cubicBezTo>
                  <a:cubicBezTo>
                    <a:pt x="325620" y="146444"/>
                    <a:pt x="315400" y="143759"/>
                    <a:pt x="306793" y="143759"/>
                  </a:cubicBezTo>
                  <a:cubicBezTo>
                    <a:pt x="297783" y="143759"/>
                    <a:pt x="282587" y="146310"/>
                    <a:pt x="282587" y="155841"/>
                  </a:cubicBezTo>
                  <a:cubicBezTo>
                    <a:pt x="282587" y="165238"/>
                    <a:pt x="287429" y="168594"/>
                    <a:pt x="309752" y="175441"/>
                  </a:cubicBezTo>
                  <a:cubicBezTo>
                    <a:pt x="328848" y="181213"/>
                    <a:pt x="357626" y="189939"/>
                    <a:pt x="357357" y="222695"/>
                  </a:cubicBezTo>
                  <a:cubicBezTo>
                    <a:pt x="357357" y="243503"/>
                    <a:pt x="342027" y="259210"/>
                    <a:pt x="317821" y="263774"/>
                  </a:cubicBezTo>
                  <a:lnTo>
                    <a:pt x="317821" y="275051"/>
                  </a:lnTo>
                  <a:cubicBezTo>
                    <a:pt x="317821" y="278004"/>
                    <a:pt x="315534" y="280286"/>
                    <a:pt x="312576" y="280286"/>
                  </a:cubicBezTo>
                  <a:lnTo>
                    <a:pt x="291732" y="280286"/>
                  </a:lnTo>
                  <a:cubicBezTo>
                    <a:pt x="288773" y="280286"/>
                    <a:pt x="286487" y="278004"/>
                    <a:pt x="286487" y="275051"/>
                  </a:cubicBezTo>
                  <a:lnTo>
                    <a:pt x="286487" y="263103"/>
                  </a:lnTo>
                  <a:cubicBezTo>
                    <a:pt x="272771" y="260015"/>
                    <a:pt x="260130" y="253034"/>
                    <a:pt x="251254" y="243772"/>
                  </a:cubicBezTo>
                  <a:cubicBezTo>
                    <a:pt x="249237" y="241624"/>
                    <a:pt x="249371" y="238402"/>
                    <a:pt x="251389" y="236388"/>
                  </a:cubicBezTo>
                  <a:lnTo>
                    <a:pt x="266585" y="222024"/>
                  </a:lnTo>
                  <a:cubicBezTo>
                    <a:pt x="267660" y="221084"/>
                    <a:pt x="269005" y="220547"/>
                    <a:pt x="270350" y="220547"/>
                  </a:cubicBezTo>
                  <a:cubicBezTo>
                    <a:pt x="271695" y="220681"/>
                    <a:pt x="273040" y="221218"/>
                    <a:pt x="273981" y="222292"/>
                  </a:cubicBezTo>
                  <a:cubicBezTo>
                    <a:pt x="280436" y="229005"/>
                    <a:pt x="292270" y="233837"/>
                    <a:pt x="302894" y="233837"/>
                  </a:cubicBezTo>
                  <a:cubicBezTo>
                    <a:pt x="311500" y="233837"/>
                    <a:pt x="326024" y="231421"/>
                    <a:pt x="326024" y="222561"/>
                  </a:cubicBezTo>
                  <a:cubicBezTo>
                    <a:pt x="326158" y="214640"/>
                    <a:pt x="321855" y="211821"/>
                    <a:pt x="300607" y="205378"/>
                  </a:cubicBezTo>
                  <a:cubicBezTo>
                    <a:pt x="280974" y="199471"/>
                    <a:pt x="251254" y="190476"/>
                    <a:pt x="251254" y="155841"/>
                  </a:cubicBezTo>
                  <a:cubicBezTo>
                    <a:pt x="251254" y="136107"/>
                    <a:pt x="264567" y="120669"/>
                    <a:pt x="286487" y="115031"/>
                  </a:cubicBezTo>
                  <a:lnTo>
                    <a:pt x="286487" y="102412"/>
                  </a:lnTo>
                  <a:cubicBezTo>
                    <a:pt x="286487" y="99592"/>
                    <a:pt x="288773" y="97310"/>
                    <a:pt x="291732" y="97310"/>
                  </a:cubicBezTo>
                  <a:close/>
                  <a:moveTo>
                    <a:pt x="303572" y="26848"/>
                  </a:moveTo>
                  <a:cubicBezTo>
                    <a:pt x="272113" y="26848"/>
                    <a:pt x="239981" y="29935"/>
                    <a:pt x="208118" y="36111"/>
                  </a:cubicBezTo>
                  <a:lnTo>
                    <a:pt x="208118" y="518976"/>
                  </a:lnTo>
                  <a:lnTo>
                    <a:pt x="255442" y="518976"/>
                  </a:lnTo>
                  <a:lnTo>
                    <a:pt x="255442" y="359766"/>
                  </a:lnTo>
                  <a:cubicBezTo>
                    <a:pt x="255442" y="354799"/>
                    <a:pt x="259475" y="350772"/>
                    <a:pt x="264450" y="350772"/>
                  </a:cubicBezTo>
                  <a:lnTo>
                    <a:pt x="342830" y="350772"/>
                  </a:lnTo>
                  <a:cubicBezTo>
                    <a:pt x="347670" y="350772"/>
                    <a:pt x="351703" y="354799"/>
                    <a:pt x="351703" y="359766"/>
                  </a:cubicBezTo>
                  <a:lnTo>
                    <a:pt x="351703" y="518976"/>
                  </a:lnTo>
                  <a:lnTo>
                    <a:pt x="399162" y="518976"/>
                  </a:lnTo>
                  <a:lnTo>
                    <a:pt x="399162" y="36111"/>
                  </a:lnTo>
                  <a:cubicBezTo>
                    <a:pt x="367164" y="29935"/>
                    <a:pt x="335032" y="26848"/>
                    <a:pt x="303572" y="26848"/>
                  </a:cubicBezTo>
                  <a:close/>
                  <a:moveTo>
                    <a:pt x="303572" y="0"/>
                  </a:moveTo>
                  <a:cubicBezTo>
                    <a:pt x="340813" y="0"/>
                    <a:pt x="377382" y="3893"/>
                    <a:pt x="415295" y="11947"/>
                  </a:cubicBezTo>
                  <a:lnTo>
                    <a:pt x="418925" y="12753"/>
                  </a:lnTo>
                  <a:cubicBezTo>
                    <a:pt x="423092" y="13558"/>
                    <a:pt x="426050" y="17317"/>
                    <a:pt x="426050" y="21478"/>
                  </a:cubicBezTo>
                  <a:lnTo>
                    <a:pt x="426050" y="94237"/>
                  </a:lnTo>
                  <a:cubicBezTo>
                    <a:pt x="451863" y="89807"/>
                    <a:pt x="477811" y="87391"/>
                    <a:pt x="503355" y="87391"/>
                  </a:cubicBezTo>
                  <a:cubicBezTo>
                    <a:pt x="534411" y="87391"/>
                    <a:pt x="564930" y="90747"/>
                    <a:pt x="596524" y="97459"/>
                  </a:cubicBezTo>
                  <a:lnTo>
                    <a:pt x="600154" y="98130"/>
                  </a:lnTo>
                  <a:cubicBezTo>
                    <a:pt x="604187" y="99070"/>
                    <a:pt x="607145" y="102695"/>
                    <a:pt x="607145" y="106856"/>
                  </a:cubicBezTo>
                  <a:lnTo>
                    <a:pt x="607145" y="536964"/>
                  </a:lnTo>
                  <a:cubicBezTo>
                    <a:pt x="607145" y="541797"/>
                    <a:pt x="603246" y="545824"/>
                    <a:pt x="598272" y="545824"/>
                  </a:cubicBezTo>
                  <a:lnTo>
                    <a:pt x="412606" y="545824"/>
                  </a:lnTo>
                  <a:lnTo>
                    <a:pt x="9008" y="545824"/>
                  </a:lnTo>
                  <a:cubicBezTo>
                    <a:pt x="4033" y="545824"/>
                    <a:pt x="0" y="541797"/>
                    <a:pt x="0" y="536964"/>
                  </a:cubicBezTo>
                  <a:lnTo>
                    <a:pt x="0" y="106856"/>
                  </a:lnTo>
                  <a:cubicBezTo>
                    <a:pt x="0" y="102695"/>
                    <a:pt x="2958" y="99070"/>
                    <a:pt x="7125" y="98130"/>
                  </a:cubicBezTo>
                  <a:lnTo>
                    <a:pt x="10621" y="97459"/>
                  </a:lnTo>
                  <a:cubicBezTo>
                    <a:pt x="42350" y="90747"/>
                    <a:pt x="72868" y="87391"/>
                    <a:pt x="103925" y="87391"/>
                  </a:cubicBezTo>
                  <a:cubicBezTo>
                    <a:pt x="129334" y="87391"/>
                    <a:pt x="155416" y="89673"/>
                    <a:pt x="181229" y="94237"/>
                  </a:cubicBezTo>
                  <a:lnTo>
                    <a:pt x="181229" y="21478"/>
                  </a:lnTo>
                  <a:cubicBezTo>
                    <a:pt x="181229" y="17317"/>
                    <a:pt x="184187" y="13558"/>
                    <a:pt x="188355" y="12753"/>
                  </a:cubicBezTo>
                  <a:lnTo>
                    <a:pt x="191850" y="11947"/>
                  </a:lnTo>
                  <a:cubicBezTo>
                    <a:pt x="229763" y="3893"/>
                    <a:pt x="266332" y="0"/>
                    <a:pt x="303572" y="0"/>
                  </a:cubicBezTo>
                  <a:close/>
                </a:path>
              </a:pathLst>
            </a:custGeom>
            <a:solidFill>
              <a:schemeClr val="accent1"/>
            </a:solidFill>
            <a:ln>
              <a:noFill/>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200"/>
            </a:p>
          </p:txBody>
        </p:sp>
        <p:sp>
          <p:nvSpPr>
            <p:cNvPr id="16" name="íSļîḍe">
              <a:extLst>
                <a:ext uri="{FF2B5EF4-FFF2-40B4-BE49-F238E27FC236}">
                  <a16:creationId xmlns:a16="http://schemas.microsoft.com/office/drawing/2014/main" id="{A468CAC4-46A9-466C-8063-807DD13C0E23}"/>
                </a:ext>
              </a:extLst>
            </p:cNvPr>
            <p:cNvSpPr/>
            <p:nvPr/>
          </p:nvSpPr>
          <p:spPr>
            <a:xfrm>
              <a:off x="4425983" y="4334736"/>
              <a:ext cx="192446" cy="192446"/>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200"/>
            </a:p>
          </p:txBody>
        </p:sp>
        <p:sp>
          <p:nvSpPr>
            <p:cNvPr id="17" name="ís1îde">
              <a:extLst>
                <a:ext uri="{FF2B5EF4-FFF2-40B4-BE49-F238E27FC236}">
                  <a16:creationId xmlns:a16="http://schemas.microsoft.com/office/drawing/2014/main" id="{8720009F-B57F-419C-891B-7B0F71BA5F5D}"/>
                </a:ext>
              </a:extLst>
            </p:cNvPr>
            <p:cNvSpPr/>
            <p:nvPr/>
          </p:nvSpPr>
          <p:spPr>
            <a:xfrm>
              <a:off x="7635908" y="4334736"/>
              <a:ext cx="192446" cy="192446"/>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200"/>
            </a:p>
          </p:txBody>
        </p:sp>
        <p:sp>
          <p:nvSpPr>
            <p:cNvPr id="18" name="íşļïḑé">
              <a:extLst>
                <a:ext uri="{FF2B5EF4-FFF2-40B4-BE49-F238E27FC236}">
                  <a16:creationId xmlns:a16="http://schemas.microsoft.com/office/drawing/2014/main" id="{56E9A2D9-B00C-4BA1-AD41-744F8E289870}"/>
                </a:ext>
              </a:extLst>
            </p:cNvPr>
            <p:cNvSpPr/>
            <p:nvPr/>
          </p:nvSpPr>
          <p:spPr bwMode="auto">
            <a:xfrm>
              <a:off x="715320" y="3994199"/>
              <a:ext cx="2169304" cy="69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2800" indent="-172800" defTabSz="609570">
                <a:lnSpc>
                  <a:spcPct val="120000"/>
                </a:lnSpc>
                <a:buFont typeface="Arial" panose="020B0604020202020204" pitchFamily="34" charset="0"/>
                <a:buChar char="•"/>
              </a:pPr>
              <a:r>
                <a:rPr lang="en-US" altLang="zh-CN" sz="1100"/>
                <a:t>Supporting text here</a:t>
              </a:r>
            </a:p>
            <a:p>
              <a:pPr marL="172800" indent="-172800" defTabSz="609570">
                <a:lnSpc>
                  <a:spcPct val="120000"/>
                </a:lnSpc>
                <a:buFont typeface="Arial" panose="020B0604020202020204" pitchFamily="34" charset="0"/>
                <a:buChar char="•"/>
              </a:pPr>
              <a:r>
                <a:rPr lang="en-US" altLang="zh-CN" sz="1100"/>
                <a:t>Supporting text here</a:t>
              </a:r>
              <a:endParaRPr lang="en-US" altLang="zh-CN" sz="1100" dirty="0"/>
            </a:p>
          </p:txBody>
        </p:sp>
        <p:sp>
          <p:nvSpPr>
            <p:cNvPr id="19" name="îṣľïḋê">
              <a:extLst>
                <a:ext uri="{FF2B5EF4-FFF2-40B4-BE49-F238E27FC236}">
                  <a16:creationId xmlns:a16="http://schemas.microsoft.com/office/drawing/2014/main" id="{98D8EC93-2A74-45BD-BE4C-8CA664E6D593}"/>
                </a:ext>
              </a:extLst>
            </p:cNvPr>
            <p:cNvSpPr txBox="1"/>
            <p:nvPr/>
          </p:nvSpPr>
          <p:spPr bwMode="auto">
            <a:xfrm>
              <a:off x="715320" y="3563938"/>
              <a:ext cx="216930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a:t>Text Here</a:t>
              </a:r>
              <a:endParaRPr lang="en-US" altLang="zh-CN" sz="1600" b="1" dirty="0"/>
            </a:p>
          </p:txBody>
        </p:sp>
        <p:sp>
          <p:nvSpPr>
            <p:cNvPr id="20" name="ïŝ1iďê">
              <a:extLst>
                <a:ext uri="{FF2B5EF4-FFF2-40B4-BE49-F238E27FC236}">
                  <a16:creationId xmlns:a16="http://schemas.microsoft.com/office/drawing/2014/main" id="{8C4BE2C4-4AB9-47BE-81FB-535EDD34386A}"/>
                </a:ext>
              </a:extLst>
            </p:cNvPr>
            <p:cNvSpPr/>
            <p:nvPr/>
          </p:nvSpPr>
          <p:spPr bwMode="auto">
            <a:xfrm>
              <a:off x="3437554" y="5074860"/>
              <a:ext cx="2169304" cy="69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2800" indent="-172800" defTabSz="609570">
                <a:lnSpc>
                  <a:spcPct val="120000"/>
                </a:lnSpc>
                <a:buFont typeface="Arial" panose="020B0604020202020204" pitchFamily="34" charset="0"/>
                <a:buChar char="•"/>
              </a:pPr>
              <a:r>
                <a:rPr lang="en-US" altLang="zh-CN" sz="1100" dirty="0"/>
                <a:t>Supporting text here</a:t>
              </a:r>
            </a:p>
            <a:p>
              <a:pPr marL="172800" indent="-172800" defTabSz="609570">
                <a:lnSpc>
                  <a:spcPct val="120000"/>
                </a:lnSpc>
                <a:buFont typeface="Arial" panose="020B0604020202020204" pitchFamily="34" charset="0"/>
                <a:buChar char="•"/>
              </a:pPr>
              <a:r>
                <a:rPr lang="en-US" altLang="zh-CN" sz="1100" dirty="0"/>
                <a:t>Supporting text here</a:t>
              </a:r>
            </a:p>
          </p:txBody>
        </p:sp>
        <p:sp>
          <p:nvSpPr>
            <p:cNvPr id="21" name="îṩļíḓé">
              <a:extLst>
                <a:ext uri="{FF2B5EF4-FFF2-40B4-BE49-F238E27FC236}">
                  <a16:creationId xmlns:a16="http://schemas.microsoft.com/office/drawing/2014/main" id="{6C49201C-14A9-49D6-8660-1B4C813E1604}"/>
                </a:ext>
              </a:extLst>
            </p:cNvPr>
            <p:cNvSpPr txBox="1"/>
            <p:nvPr/>
          </p:nvSpPr>
          <p:spPr bwMode="auto">
            <a:xfrm>
              <a:off x="3437554" y="4644599"/>
              <a:ext cx="216930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a:t>Text Here</a:t>
              </a:r>
              <a:endParaRPr lang="en-US" altLang="zh-CN" sz="1600" b="1" dirty="0"/>
            </a:p>
          </p:txBody>
        </p:sp>
        <p:sp>
          <p:nvSpPr>
            <p:cNvPr id="22" name="iṧļîḋé">
              <a:extLst>
                <a:ext uri="{FF2B5EF4-FFF2-40B4-BE49-F238E27FC236}">
                  <a16:creationId xmlns:a16="http://schemas.microsoft.com/office/drawing/2014/main" id="{F9B2A84A-789F-431A-B355-A0B20797F076}"/>
                </a:ext>
              </a:extLst>
            </p:cNvPr>
            <p:cNvSpPr/>
            <p:nvPr/>
          </p:nvSpPr>
          <p:spPr bwMode="auto">
            <a:xfrm>
              <a:off x="6647479" y="5074860"/>
              <a:ext cx="2169304" cy="69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2800" indent="-172800" defTabSz="609570">
                <a:lnSpc>
                  <a:spcPct val="120000"/>
                </a:lnSpc>
                <a:buFont typeface="Arial" panose="020B0604020202020204" pitchFamily="34" charset="0"/>
                <a:buChar char="•"/>
              </a:pPr>
              <a:r>
                <a:rPr lang="en-US" altLang="zh-CN" sz="1100"/>
                <a:t>Supporting text here</a:t>
              </a:r>
            </a:p>
            <a:p>
              <a:pPr marL="172800" indent="-172800" defTabSz="609570">
                <a:lnSpc>
                  <a:spcPct val="120000"/>
                </a:lnSpc>
                <a:buFont typeface="Arial" panose="020B0604020202020204" pitchFamily="34" charset="0"/>
                <a:buChar char="•"/>
              </a:pPr>
              <a:r>
                <a:rPr lang="en-US" altLang="zh-CN" sz="1100"/>
                <a:t>Supporting text here</a:t>
              </a:r>
              <a:endParaRPr lang="en-US" altLang="zh-CN" sz="1100" dirty="0"/>
            </a:p>
          </p:txBody>
        </p:sp>
        <p:sp>
          <p:nvSpPr>
            <p:cNvPr id="23" name="îşlíďê">
              <a:extLst>
                <a:ext uri="{FF2B5EF4-FFF2-40B4-BE49-F238E27FC236}">
                  <a16:creationId xmlns:a16="http://schemas.microsoft.com/office/drawing/2014/main" id="{104F78F6-9E2C-4256-9256-BFD3EEFB8800}"/>
                </a:ext>
              </a:extLst>
            </p:cNvPr>
            <p:cNvSpPr txBox="1"/>
            <p:nvPr/>
          </p:nvSpPr>
          <p:spPr bwMode="auto">
            <a:xfrm>
              <a:off x="6647479" y="4644599"/>
              <a:ext cx="216930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a:t>Text Here</a:t>
              </a:r>
              <a:endParaRPr lang="en-US" altLang="zh-CN" sz="1600" b="1" dirty="0"/>
            </a:p>
          </p:txBody>
        </p:sp>
        <p:sp>
          <p:nvSpPr>
            <p:cNvPr id="24" name="ïšľíďè">
              <a:extLst>
                <a:ext uri="{FF2B5EF4-FFF2-40B4-BE49-F238E27FC236}">
                  <a16:creationId xmlns:a16="http://schemas.microsoft.com/office/drawing/2014/main" id="{26BA8CF8-420C-47E4-A37F-3C2682082C4E}"/>
                </a:ext>
              </a:extLst>
            </p:cNvPr>
            <p:cNvSpPr/>
            <p:nvPr/>
          </p:nvSpPr>
          <p:spPr bwMode="auto">
            <a:xfrm>
              <a:off x="9307376" y="3994199"/>
              <a:ext cx="2169304" cy="69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2800" indent="-172800" defTabSz="609570">
                <a:lnSpc>
                  <a:spcPct val="120000"/>
                </a:lnSpc>
                <a:buFont typeface="Arial" panose="020B0604020202020204" pitchFamily="34" charset="0"/>
                <a:buChar char="•"/>
              </a:pPr>
              <a:r>
                <a:rPr lang="en-US" altLang="zh-CN" sz="1100"/>
                <a:t>Supporting text here</a:t>
              </a:r>
            </a:p>
            <a:p>
              <a:pPr marL="172800" indent="-172800" defTabSz="609570">
                <a:lnSpc>
                  <a:spcPct val="120000"/>
                </a:lnSpc>
                <a:buFont typeface="Arial" panose="020B0604020202020204" pitchFamily="34" charset="0"/>
                <a:buChar char="•"/>
              </a:pPr>
              <a:r>
                <a:rPr lang="en-US" altLang="zh-CN" sz="1100"/>
                <a:t>Supporting text here</a:t>
              </a:r>
              <a:endParaRPr lang="en-US" altLang="zh-CN" sz="1100" dirty="0"/>
            </a:p>
          </p:txBody>
        </p:sp>
        <p:sp>
          <p:nvSpPr>
            <p:cNvPr id="25" name="iṩḷïḓê">
              <a:extLst>
                <a:ext uri="{FF2B5EF4-FFF2-40B4-BE49-F238E27FC236}">
                  <a16:creationId xmlns:a16="http://schemas.microsoft.com/office/drawing/2014/main" id="{BE2FD67D-0D42-40DF-AE42-7ED55580BF02}"/>
                </a:ext>
              </a:extLst>
            </p:cNvPr>
            <p:cNvSpPr txBox="1"/>
            <p:nvPr/>
          </p:nvSpPr>
          <p:spPr bwMode="auto">
            <a:xfrm>
              <a:off x="9307376" y="3563938"/>
              <a:ext cx="216930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a:t>Text Here</a:t>
              </a:r>
              <a:endParaRPr lang="en-US" altLang="zh-CN" sz="1600" b="1" dirty="0"/>
            </a:p>
          </p:txBody>
        </p:sp>
        <p:cxnSp>
          <p:nvCxnSpPr>
            <p:cNvPr id="26" name="直接连接符 25">
              <a:extLst>
                <a:ext uri="{FF2B5EF4-FFF2-40B4-BE49-F238E27FC236}">
                  <a16:creationId xmlns:a16="http://schemas.microsoft.com/office/drawing/2014/main" id="{77695DFD-E626-4FE5-ADED-1F496B0F2CC6}"/>
                </a:ext>
              </a:extLst>
            </p:cNvPr>
            <p:cNvCxnSpPr/>
            <p:nvPr/>
          </p:nvCxnSpPr>
          <p:spPr>
            <a:xfrm>
              <a:off x="2999656" y="3563938"/>
              <a:ext cx="0" cy="267335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1CA6B65-6A27-4EB2-859C-A6847847B8E3}"/>
                </a:ext>
              </a:extLst>
            </p:cNvPr>
            <p:cNvCxnSpPr/>
            <p:nvPr/>
          </p:nvCxnSpPr>
          <p:spPr>
            <a:xfrm>
              <a:off x="6038850" y="4860082"/>
              <a:ext cx="0" cy="137720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217D9A3-4AC0-4F3C-8DAD-DF7E05D9570B}"/>
                </a:ext>
              </a:extLst>
            </p:cNvPr>
            <p:cNvCxnSpPr/>
            <p:nvPr/>
          </p:nvCxnSpPr>
          <p:spPr>
            <a:xfrm>
              <a:off x="8976320" y="3563938"/>
              <a:ext cx="0" cy="267335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334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2696" y="3271666"/>
            <a:ext cx="4546600" cy="2584189"/>
          </a:xfrm>
        </p:spPr>
        <p:txBody>
          <a:bodyPr>
            <a:normAutofit/>
          </a:bodyPr>
          <a:lstStyle/>
          <a:p>
            <a:pPr lvl="0"/>
            <a:r>
              <a:rPr lang="en-US" altLang="zh-CN" sz="2400" dirty="0"/>
              <a:t>1.</a:t>
            </a:r>
            <a:r>
              <a:rPr lang="zh-CN" altLang="en-US" sz="2400" dirty="0"/>
              <a:t>背景</a:t>
            </a:r>
            <a:endParaRPr lang="en-US" altLang="zh-CN" sz="2400" dirty="0"/>
          </a:p>
          <a:p>
            <a:pPr lvl="0"/>
            <a:r>
              <a:rPr lang="en-US" altLang="zh-CN" sz="2400" dirty="0"/>
              <a:t>2.</a:t>
            </a:r>
            <a:r>
              <a:rPr lang="zh-CN" altLang="en-US" sz="2400" dirty="0"/>
              <a:t>任务</a:t>
            </a:r>
            <a:endParaRPr lang="en-US" altLang="zh-CN" sz="2400" dirty="0"/>
          </a:p>
          <a:p>
            <a:pPr lvl="0"/>
            <a:r>
              <a:rPr lang="en-US" altLang="zh-CN" sz="2400" dirty="0"/>
              <a:t>3.</a:t>
            </a:r>
            <a:r>
              <a:rPr lang="zh-CN" altLang="en-US" sz="2400" dirty="0"/>
              <a:t>建模角度和面临问题</a:t>
            </a:r>
            <a:endParaRPr lang="en-US" altLang="zh-CN" sz="2400" dirty="0"/>
          </a:p>
        </p:txBody>
      </p:sp>
      <p:sp>
        <p:nvSpPr>
          <p:cNvPr id="5" name="标题 4"/>
          <p:cNvSpPr>
            <a:spLocks noGrp="1"/>
          </p:cNvSpPr>
          <p:nvPr>
            <p:ph type="title"/>
          </p:nvPr>
        </p:nvSpPr>
        <p:spPr/>
        <p:txBody>
          <a:bodyPr/>
          <a:lstStyle/>
          <a:p>
            <a:pPr algn="l"/>
            <a:r>
              <a:rPr lang="zh-CN" altLang="en-US" dirty="0"/>
              <a:t>介绍</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01</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32759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背景</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4</a:t>
            </a:fld>
            <a:endParaRPr lang="zh-CN" altLang="en-US">
              <a:cs typeface="+mn-ea"/>
              <a:sym typeface="+mn-lt"/>
            </a:endParaRPr>
          </a:p>
        </p:txBody>
      </p:sp>
      <p:sp>
        <p:nvSpPr>
          <p:cNvPr id="4" name="矩形: 圆角 3">
            <a:extLst>
              <a:ext uri="{FF2B5EF4-FFF2-40B4-BE49-F238E27FC236}">
                <a16:creationId xmlns:a16="http://schemas.microsoft.com/office/drawing/2014/main" id="{FAFCCB1A-78EC-43B6-AA43-351B9950DE25}"/>
              </a:ext>
            </a:extLst>
          </p:cNvPr>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3467873"/>
          </a:xfrm>
          <a:prstGeom prst="rect">
            <a:avLst/>
          </a:prstGeom>
          <a:noFill/>
        </p:spPr>
        <p:txBody>
          <a:bodyPr wrap="square" rtlCol="0">
            <a:normAutofit/>
          </a:bodyPr>
          <a:lstStyle/>
          <a:p>
            <a:pPr algn="ctr">
              <a:lnSpc>
                <a:spcPct val="130000"/>
              </a:lnSpc>
              <a:spcAft>
                <a:spcPts val="600"/>
              </a:spcAft>
            </a:pPr>
            <a:r>
              <a:rPr lang="zh-CN" altLang="en-US" sz="2400" b="1" dirty="0">
                <a:cs typeface="+mn-ea"/>
                <a:sym typeface="+mn-lt"/>
              </a:rPr>
              <a:t>地下论坛行话</a:t>
            </a:r>
            <a:endParaRPr lang="en-US" altLang="zh-CN" sz="2400" b="1" dirty="0">
              <a:cs typeface="+mn-ea"/>
              <a:sym typeface="+mn-lt"/>
            </a:endParaRPr>
          </a:p>
          <a:p>
            <a:pPr algn="just">
              <a:lnSpc>
                <a:spcPct val="130000"/>
              </a:lnSpc>
            </a:pPr>
            <a:r>
              <a:rPr lang="en-US" altLang="zh-CN" sz="2000" dirty="0">
                <a:cs typeface="+mn-ea"/>
                <a:sym typeface="+mn-lt"/>
              </a:rPr>
              <a:t>	</a:t>
            </a:r>
            <a:r>
              <a:rPr lang="zh-CN" altLang="en-US" sz="2000" dirty="0">
                <a:cs typeface="+mn-ea"/>
                <a:sym typeface="+mn-lt"/>
              </a:rPr>
              <a:t>地下论坛是网络罪犯的交流中心，帮助他们推广攻击工具包和服务，协调他们的行动，交换信息和寻求合作，是毒品和其他非法毒品交易的滋生地。</a:t>
            </a:r>
            <a:r>
              <a:rPr lang="zh-CN" altLang="en-US" dirty="0"/>
              <a:t>通过追踪地下论坛的帖子内容可以深入了解网络犯罪的方式、战略、能力、交易，甚至可以用来预测他们的下一步行动。然而为了规避审查，网络罪犯往往会使用“行话”来掩盖真实含义。如：</a:t>
            </a:r>
            <a:r>
              <a:rPr lang="en-US" altLang="zh-CN" dirty="0"/>
              <a:t>popcorn</a:t>
            </a:r>
            <a:r>
              <a:rPr lang="zh-CN" altLang="en-US" dirty="0"/>
              <a:t>（爆米花）</a:t>
            </a:r>
            <a:r>
              <a:rPr lang="en-US" altLang="zh-CN" dirty="0"/>
              <a:t>--&gt;</a:t>
            </a:r>
            <a:r>
              <a:rPr lang="zh-CN" altLang="en-US" dirty="0"/>
              <a:t>大麻，</a:t>
            </a:r>
            <a:r>
              <a:rPr lang="en-US" altLang="zh-CN" dirty="0"/>
              <a:t>ice(</a:t>
            </a:r>
            <a:r>
              <a:rPr lang="zh-CN" altLang="en-US" dirty="0"/>
              <a:t>冰</a:t>
            </a:r>
            <a:r>
              <a:rPr lang="en-US" altLang="zh-CN" dirty="0"/>
              <a:t>)--&gt;</a:t>
            </a:r>
            <a:r>
              <a:rPr lang="zh-CN" altLang="en-US" dirty="0"/>
              <a:t>海洛因。这些欺骗性的内容使得犯罪交流难以察觉，在某些情况下，罪犯甚至能通过公共论坛进行交流。因此，自动发现和理解这些黑色术语对于理解各种网络犯罪活动和减轻其构成的威胁非常有价值。</a:t>
            </a:r>
            <a:endParaRPr lang="zh-CN" altLang="en-US" sz="2000" dirty="0">
              <a:cs typeface="+mn-ea"/>
              <a:sym typeface="+mn-lt"/>
            </a:endParaRPr>
          </a:p>
        </p:txBody>
      </p:sp>
    </p:spTree>
    <p:extLst>
      <p:ext uri="{BB962C8B-B14F-4D97-AF65-F5344CB8AC3E}">
        <p14:creationId xmlns:p14="http://schemas.microsoft.com/office/powerpoint/2010/main" val="149601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ïşḷíḋe">
            <a:extLst>
              <a:ext uri="{FF2B5EF4-FFF2-40B4-BE49-F238E27FC236}">
                <a16:creationId xmlns:a16="http://schemas.microsoft.com/office/drawing/2014/main" id="{FBCD93F8-E159-4DBA-9FA9-58FB09B5635B}"/>
              </a:ext>
            </a:extLst>
          </p:cNvPr>
          <p:cNvSpPr/>
          <p:nvPr/>
        </p:nvSpPr>
        <p:spPr>
          <a:xfrm flipH="1">
            <a:off x="6603900" y="1968501"/>
            <a:ext cx="4608214" cy="3894374"/>
          </a:xfrm>
          <a:prstGeom prst="roundRect">
            <a:avLst>
              <a:gd name="adj" fmla="val 1435"/>
            </a:avLst>
          </a:prstGeom>
          <a:solidFill>
            <a:schemeClr val="bg1"/>
          </a:solidFill>
          <a:ln w="6350">
            <a:solidFill>
              <a:schemeClr val="accent2"/>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6" name="ï$ḻiḓê">
            <a:extLst>
              <a:ext uri="{FF2B5EF4-FFF2-40B4-BE49-F238E27FC236}">
                <a16:creationId xmlns:a16="http://schemas.microsoft.com/office/drawing/2014/main" id="{5ED415B2-4403-4C02-804E-0C1FA6018206}"/>
              </a:ext>
            </a:extLst>
          </p:cNvPr>
          <p:cNvSpPr/>
          <p:nvPr/>
        </p:nvSpPr>
        <p:spPr>
          <a:xfrm>
            <a:off x="980667" y="1968501"/>
            <a:ext cx="4608214" cy="3894374"/>
          </a:xfrm>
          <a:prstGeom prst="roundRect">
            <a:avLst>
              <a:gd name="adj" fmla="val 1434"/>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p:txBody>
          <a:bodyPr/>
          <a:lstStyle/>
          <a:p>
            <a:r>
              <a:rPr lang="zh-CN" altLang="en-US" dirty="0">
                <a:sym typeface="+mn-lt"/>
              </a:rPr>
              <a:t>关键任务</a:t>
            </a: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p:txBody>
          <a:bodyPr/>
          <a:lstStyle/>
          <a:p>
            <a:fld id="{2515AB8F-1C56-49E9-90C8-78D22B0C1B97}" type="slidenum">
              <a:rPr lang="zh-CN" altLang="en-US" smtClean="0">
                <a:sym typeface="+mn-lt"/>
              </a:rPr>
              <a:pPr/>
              <a:t>5</a:t>
            </a:fld>
            <a:endParaRPr lang="zh-CN" altLang="en-US">
              <a:sym typeface="+mn-lt"/>
            </a:endParaRPr>
          </a:p>
        </p:txBody>
      </p:sp>
      <p:sp>
        <p:nvSpPr>
          <p:cNvPr id="5" name="ïṥľîdé">
            <a:extLst>
              <a:ext uri="{FF2B5EF4-FFF2-40B4-BE49-F238E27FC236}">
                <a16:creationId xmlns:a16="http://schemas.microsoft.com/office/drawing/2014/main" id="{00327D7F-75AF-46FB-9C35-7B50BF998C9A}"/>
              </a:ext>
            </a:extLst>
          </p:cNvPr>
          <p:cNvSpPr/>
          <p:nvPr/>
        </p:nvSpPr>
        <p:spPr>
          <a:xfrm flipH="1">
            <a:off x="980666" y="1168847"/>
            <a:ext cx="10231448" cy="559146"/>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000" dirty="0">
                <a:cs typeface="+mn-ea"/>
                <a:sym typeface="+mn-lt"/>
              </a:rPr>
              <a:t>如何对地下论坛中的术语进行挖掘可以分成两个任务</a:t>
            </a:r>
          </a:p>
        </p:txBody>
      </p:sp>
      <p:sp>
        <p:nvSpPr>
          <p:cNvPr id="58" name="îṣlíḓê">
            <a:extLst>
              <a:ext uri="{FF2B5EF4-FFF2-40B4-BE49-F238E27FC236}">
                <a16:creationId xmlns:a16="http://schemas.microsoft.com/office/drawing/2014/main" id="{B3813673-69ED-41D4-B5BA-9C7A15AE040A}"/>
              </a:ext>
            </a:extLst>
          </p:cNvPr>
          <p:cNvSpPr/>
          <p:nvPr/>
        </p:nvSpPr>
        <p:spPr>
          <a:xfrm flipH="1">
            <a:off x="6853622" y="4768128"/>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grpSp>
        <p:nvGrpSpPr>
          <p:cNvPr id="89" name="组合 88">
            <a:extLst>
              <a:ext uri="{FF2B5EF4-FFF2-40B4-BE49-F238E27FC236}">
                <a16:creationId xmlns:a16="http://schemas.microsoft.com/office/drawing/2014/main" id="{BC3613E1-BB99-40FC-B02C-AE65BC1C5944}"/>
              </a:ext>
            </a:extLst>
          </p:cNvPr>
          <p:cNvGrpSpPr/>
          <p:nvPr/>
        </p:nvGrpSpPr>
        <p:grpSpPr>
          <a:xfrm>
            <a:off x="6548912" y="3160768"/>
            <a:ext cx="153182" cy="1816049"/>
            <a:chOff x="11274277" y="3238826"/>
            <a:chExt cx="153182" cy="1816049"/>
          </a:xfrm>
        </p:grpSpPr>
        <p:sp>
          <p:nvSpPr>
            <p:cNvPr id="27" name="iṥḻîḓê">
              <a:extLst>
                <a:ext uri="{FF2B5EF4-FFF2-40B4-BE49-F238E27FC236}">
                  <a16:creationId xmlns:a16="http://schemas.microsoft.com/office/drawing/2014/main" id="{FBCE2834-1A0B-43C6-BCCA-75474E95ABB8}"/>
                </a:ext>
              </a:extLst>
            </p:cNvPr>
            <p:cNvSpPr/>
            <p:nvPr/>
          </p:nvSpPr>
          <p:spPr>
            <a:xfrm flipH="1">
              <a:off x="11274277" y="3238826"/>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23" name="íŝľïďe">
              <a:extLst>
                <a:ext uri="{FF2B5EF4-FFF2-40B4-BE49-F238E27FC236}">
                  <a16:creationId xmlns:a16="http://schemas.microsoft.com/office/drawing/2014/main" id="{81424A36-CCF6-4928-84B0-F20DB6EE3A4D}"/>
                </a:ext>
              </a:extLst>
            </p:cNvPr>
            <p:cNvSpPr/>
            <p:nvPr/>
          </p:nvSpPr>
          <p:spPr>
            <a:xfrm flipH="1">
              <a:off x="11274277" y="4070259"/>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19" name="îŝḻïḋe">
              <a:extLst>
                <a:ext uri="{FF2B5EF4-FFF2-40B4-BE49-F238E27FC236}">
                  <a16:creationId xmlns:a16="http://schemas.microsoft.com/office/drawing/2014/main" id="{A473F259-7810-4B00-9E3F-8D9AE873B5B6}"/>
                </a:ext>
              </a:extLst>
            </p:cNvPr>
            <p:cNvSpPr/>
            <p:nvPr/>
          </p:nvSpPr>
          <p:spPr>
            <a:xfrm flipH="1">
              <a:off x="11274277" y="4901693"/>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grpSp>
      <p:grpSp>
        <p:nvGrpSpPr>
          <p:cNvPr id="4" name="组合 3">
            <a:extLst>
              <a:ext uri="{FF2B5EF4-FFF2-40B4-BE49-F238E27FC236}">
                <a16:creationId xmlns:a16="http://schemas.microsoft.com/office/drawing/2014/main" id="{F85A9293-F9EA-43BE-A692-C0335BB5F275}"/>
              </a:ext>
            </a:extLst>
          </p:cNvPr>
          <p:cNvGrpSpPr/>
          <p:nvPr/>
        </p:nvGrpSpPr>
        <p:grpSpPr>
          <a:xfrm>
            <a:off x="8038875" y="2284408"/>
            <a:ext cx="1738265" cy="552035"/>
            <a:chOff x="8038875" y="2326325"/>
            <a:chExt cx="1738265" cy="552035"/>
          </a:xfrm>
        </p:grpSpPr>
        <p:sp>
          <p:nvSpPr>
            <p:cNvPr id="12" name="íŝliḓe">
              <a:extLst>
                <a:ext uri="{FF2B5EF4-FFF2-40B4-BE49-F238E27FC236}">
                  <a16:creationId xmlns:a16="http://schemas.microsoft.com/office/drawing/2014/main" id="{A4EDD653-4FF8-4B3F-B44F-3C406752DDDF}"/>
                </a:ext>
              </a:extLst>
            </p:cNvPr>
            <p:cNvSpPr/>
            <p:nvPr/>
          </p:nvSpPr>
          <p:spPr>
            <a:xfrm flipH="1">
              <a:off x="8038875" y="2326325"/>
              <a:ext cx="1738265" cy="5520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8" name="light-bulb_62830">
              <a:extLst>
                <a:ext uri="{FF2B5EF4-FFF2-40B4-BE49-F238E27FC236}">
                  <a16:creationId xmlns:a16="http://schemas.microsoft.com/office/drawing/2014/main" id="{46095B3F-0645-42D1-8BA1-5B623E81AE5D}"/>
                </a:ext>
              </a:extLst>
            </p:cNvPr>
            <p:cNvSpPr>
              <a:spLocks noChangeAspect="1"/>
            </p:cNvSpPr>
            <p:nvPr/>
          </p:nvSpPr>
          <p:spPr bwMode="auto">
            <a:xfrm>
              <a:off x="8727950" y="2422342"/>
              <a:ext cx="360115" cy="360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44" name="îṣlíḓê">
            <a:extLst>
              <a:ext uri="{FF2B5EF4-FFF2-40B4-BE49-F238E27FC236}">
                <a16:creationId xmlns:a16="http://schemas.microsoft.com/office/drawing/2014/main" id="{AE96AADC-3C15-4B58-850F-2F41D1F50031}"/>
              </a:ext>
            </a:extLst>
          </p:cNvPr>
          <p:cNvSpPr/>
          <p:nvPr/>
        </p:nvSpPr>
        <p:spPr>
          <a:xfrm flipH="1">
            <a:off x="1262129" y="2954677"/>
            <a:ext cx="4091010" cy="2368432"/>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1.</a:t>
            </a:r>
            <a:r>
              <a:rPr lang="zh-CN" altLang="en-US" sz="2000" b="1" dirty="0">
                <a:cs typeface="+mn-ea"/>
                <a:sym typeface="+mn-lt"/>
              </a:rPr>
              <a:t>术语识别</a:t>
            </a:r>
            <a:endParaRPr lang="en-US" altLang="zh-CN" sz="2000" b="1" dirty="0">
              <a:cs typeface="+mn-ea"/>
              <a:sym typeface="+mn-lt"/>
            </a:endParaRPr>
          </a:p>
          <a:p>
            <a:pPr>
              <a:lnSpc>
                <a:spcPct val="130000"/>
              </a:lnSpc>
            </a:pPr>
            <a:r>
              <a:rPr lang="zh-CN" altLang="en-US" sz="2000" dirty="0">
                <a:cs typeface="+mn-ea"/>
                <a:sym typeface="+mn-lt"/>
              </a:rPr>
              <a:t>确定一句话中的某个词是一种黑色术语，而非它表明上的无害含义。</a:t>
            </a:r>
            <a:endParaRPr lang="en-US" altLang="zh-CN" sz="2000" dirty="0">
              <a:cs typeface="+mn-ea"/>
              <a:sym typeface="+mn-lt"/>
            </a:endParaRPr>
          </a:p>
        </p:txBody>
      </p:sp>
      <p:grpSp>
        <p:nvGrpSpPr>
          <p:cNvPr id="69" name="组合 68">
            <a:extLst>
              <a:ext uri="{FF2B5EF4-FFF2-40B4-BE49-F238E27FC236}">
                <a16:creationId xmlns:a16="http://schemas.microsoft.com/office/drawing/2014/main" id="{B4DBF9BC-411A-4026-B412-BAFC97EA294E}"/>
              </a:ext>
            </a:extLst>
          </p:cNvPr>
          <p:cNvGrpSpPr/>
          <p:nvPr/>
        </p:nvGrpSpPr>
        <p:grpSpPr>
          <a:xfrm>
            <a:off x="5537542" y="3164397"/>
            <a:ext cx="153182" cy="1816049"/>
            <a:chOff x="777401" y="3238826"/>
            <a:chExt cx="153182" cy="1816049"/>
          </a:xfrm>
        </p:grpSpPr>
        <p:sp>
          <p:nvSpPr>
            <p:cNvPr id="42" name="íşļîḓè">
              <a:extLst>
                <a:ext uri="{FF2B5EF4-FFF2-40B4-BE49-F238E27FC236}">
                  <a16:creationId xmlns:a16="http://schemas.microsoft.com/office/drawing/2014/main" id="{1E40F4A3-010A-4A27-9B67-1ACB6B0B2B76}"/>
                </a:ext>
              </a:extLst>
            </p:cNvPr>
            <p:cNvSpPr/>
            <p:nvPr/>
          </p:nvSpPr>
          <p:spPr>
            <a:xfrm>
              <a:off x="777401" y="3238826"/>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8" name="íṩ1íde">
              <a:extLst>
                <a:ext uri="{FF2B5EF4-FFF2-40B4-BE49-F238E27FC236}">
                  <a16:creationId xmlns:a16="http://schemas.microsoft.com/office/drawing/2014/main" id="{C99CA5B5-1B8F-4E4E-8C44-5A8224A500E8}"/>
                </a:ext>
              </a:extLst>
            </p:cNvPr>
            <p:cNvSpPr/>
            <p:nvPr/>
          </p:nvSpPr>
          <p:spPr>
            <a:xfrm>
              <a:off x="777401" y="4070259"/>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4" name="îSḷîḍé">
              <a:extLst>
                <a:ext uri="{FF2B5EF4-FFF2-40B4-BE49-F238E27FC236}">
                  <a16:creationId xmlns:a16="http://schemas.microsoft.com/office/drawing/2014/main" id="{E40F6244-DD94-4521-B0A5-0E80475FB626}"/>
                </a:ext>
              </a:extLst>
            </p:cNvPr>
            <p:cNvSpPr/>
            <p:nvPr/>
          </p:nvSpPr>
          <p:spPr>
            <a:xfrm>
              <a:off x="777401" y="4901693"/>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grpSp>
      <p:grpSp>
        <p:nvGrpSpPr>
          <p:cNvPr id="7" name="组合 6">
            <a:extLst>
              <a:ext uri="{FF2B5EF4-FFF2-40B4-BE49-F238E27FC236}">
                <a16:creationId xmlns:a16="http://schemas.microsoft.com/office/drawing/2014/main" id="{056F6CA5-FE95-4076-83F3-AD145ABF1B80}"/>
              </a:ext>
            </a:extLst>
          </p:cNvPr>
          <p:cNvGrpSpPr/>
          <p:nvPr/>
        </p:nvGrpSpPr>
        <p:grpSpPr>
          <a:xfrm>
            <a:off x="2415642" y="2284408"/>
            <a:ext cx="1738265" cy="552035"/>
            <a:chOff x="2415642" y="2284408"/>
            <a:chExt cx="1738265" cy="552035"/>
          </a:xfrm>
        </p:grpSpPr>
        <p:sp>
          <p:nvSpPr>
            <p:cNvPr id="14" name="î$ļïḋê">
              <a:extLst>
                <a:ext uri="{FF2B5EF4-FFF2-40B4-BE49-F238E27FC236}">
                  <a16:creationId xmlns:a16="http://schemas.microsoft.com/office/drawing/2014/main" id="{692DC750-6B3B-4390-B58D-C9B23C405634}"/>
                </a:ext>
              </a:extLst>
            </p:cNvPr>
            <p:cNvSpPr/>
            <p:nvPr/>
          </p:nvSpPr>
          <p:spPr>
            <a:xfrm>
              <a:off x="2415642" y="2284408"/>
              <a:ext cx="1738265" cy="5520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7" name="have-an-idea_65779">
              <a:extLst>
                <a:ext uri="{FF2B5EF4-FFF2-40B4-BE49-F238E27FC236}">
                  <a16:creationId xmlns:a16="http://schemas.microsoft.com/office/drawing/2014/main" id="{FAC616F7-B446-4BBD-B59F-C263A93BAAE6}"/>
                </a:ext>
              </a:extLst>
            </p:cNvPr>
            <p:cNvSpPr>
              <a:spLocks noChangeAspect="1"/>
            </p:cNvSpPr>
            <p:nvPr/>
          </p:nvSpPr>
          <p:spPr bwMode="auto">
            <a:xfrm>
              <a:off x="3111563" y="2380425"/>
              <a:ext cx="346423" cy="360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10" name="弧形 9">
            <a:extLst>
              <a:ext uri="{FF2B5EF4-FFF2-40B4-BE49-F238E27FC236}">
                <a16:creationId xmlns:a16="http://schemas.microsoft.com/office/drawing/2014/main" id="{B54A34EF-651F-4EA1-8C66-301FC156BCB5}"/>
              </a:ext>
            </a:extLst>
          </p:cNvPr>
          <p:cNvSpPr/>
          <p:nvPr/>
        </p:nvSpPr>
        <p:spPr>
          <a:xfrm>
            <a:off x="5419347" y="3154426"/>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îṣlíḓê">
            <a:extLst>
              <a:ext uri="{FF2B5EF4-FFF2-40B4-BE49-F238E27FC236}">
                <a16:creationId xmlns:a16="http://schemas.microsoft.com/office/drawing/2014/main" id="{2822D027-C691-40B5-BE79-17EE690F29D2}"/>
              </a:ext>
            </a:extLst>
          </p:cNvPr>
          <p:cNvSpPr/>
          <p:nvPr/>
        </p:nvSpPr>
        <p:spPr>
          <a:xfrm flipH="1">
            <a:off x="1262129" y="3861403"/>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46" name="îṣlíḓê">
            <a:extLst>
              <a:ext uri="{FF2B5EF4-FFF2-40B4-BE49-F238E27FC236}">
                <a16:creationId xmlns:a16="http://schemas.microsoft.com/office/drawing/2014/main" id="{02F425DA-8DF0-4B18-805F-4C3232B1714C}"/>
              </a:ext>
            </a:extLst>
          </p:cNvPr>
          <p:cNvSpPr/>
          <p:nvPr/>
        </p:nvSpPr>
        <p:spPr>
          <a:xfrm flipH="1">
            <a:off x="1262129" y="4768129"/>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50" name="îṣlíḓê">
            <a:extLst>
              <a:ext uri="{FF2B5EF4-FFF2-40B4-BE49-F238E27FC236}">
                <a16:creationId xmlns:a16="http://schemas.microsoft.com/office/drawing/2014/main" id="{2554AEC2-6122-4730-8FF8-842278879192}"/>
              </a:ext>
            </a:extLst>
          </p:cNvPr>
          <p:cNvSpPr/>
          <p:nvPr/>
        </p:nvSpPr>
        <p:spPr>
          <a:xfrm flipH="1">
            <a:off x="6853622" y="2954677"/>
            <a:ext cx="4091010" cy="2368432"/>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2.</a:t>
            </a:r>
            <a:r>
              <a:rPr lang="zh-CN" altLang="en-US" sz="2000" b="1" dirty="0">
                <a:cs typeface="+mn-ea"/>
                <a:sym typeface="+mn-lt"/>
              </a:rPr>
              <a:t>术语鉴别</a:t>
            </a:r>
            <a:endParaRPr lang="en-US" altLang="zh-CN" sz="2000" b="1" dirty="0">
              <a:cs typeface="+mn-ea"/>
              <a:sym typeface="+mn-lt"/>
            </a:endParaRPr>
          </a:p>
          <a:p>
            <a:pPr>
              <a:lnSpc>
                <a:spcPct val="130000"/>
              </a:lnSpc>
            </a:pPr>
            <a:r>
              <a:rPr lang="zh-CN" altLang="en-US" sz="2000" dirty="0">
                <a:cs typeface="+mn-ea"/>
                <a:sym typeface="+mn-lt"/>
              </a:rPr>
              <a:t>在完成术语识别后，如何确定术语具体指代的含义内容</a:t>
            </a:r>
            <a:endParaRPr lang="en-US" altLang="zh-CN" sz="2000" dirty="0">
              <a:cs typeface="+mn-ea"/>
              <a:sym typeface="+mn-lt"/>
            </a:endParaRPr>
          </a:p>
        </p:txBody>
      </p:sp>
      <p:sp>
        <p:nvSpPr>
          <p:cNvPr id="51" name="îṣlíḓê">
            <a:extLst>
              <a:ext uri="{FF2B5EF4-FFF2-40B4-BE49-F238E27FC236}">
                <a16:creationId xmlns:a16="http://schemas.microsoft.com/office/drawing/2014/main" id="{79C617AD-9FAB-4528-9348-6B7C051196A3}"/>
              </a:ext>
            </a:extLst>
          </p:cNvPr>
          <p:cNvSpPr/>
          <p:nvPr/>
        </p:nvSpPr>
        <p:spPr>
          <a:xfrm flipH="1">
            <a:off x="6853622" y="3861402"/>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sp>
        <p:nvSpPr>
          <p:cNvPr id="31" name="弧形 30">
            <a:extLst>
              <a:ext uri="{FF2B5EF4-FFF2-40B4-BE49-F238E27FC236}">
                <a16:creationId xmlns:a16="http://schemas.microsoft.com/office/drawing/2014/main" id="{6495E793-927D-46C3-9518-D9254316B18E}"/>
              </a:ext>
            </a:extLst>
          </p:cNvPr>
          <p:cNvSpPr/>
          <p:nvPr/>
        </p:nvSpPr>
        <p:spPr>
          <a:xfrm>
            <a:off x="5419347" y="3998377"/>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弧形 31">
            <a:extLst>
              <a:ext uri="{FF2B5EF4-FFF2-40B4-BE49-F238E27FC236}">
                <a16:creationId xmlns:a16="http://schemas.microsoft.com/office/drawing/2014/main" id="{E908A8B2-E7D1-4843-AC18-F9CF6A59B858}"/>
              </a:ext>
            </a:extLst>
          </p:cNvPr>
          <p:cNvSpPr/>
          <p:nvPr/>
        </p:nvSpPr>
        <p:spPr>
          <a:xfrm>
            <a:off x="5419347" y="4825934"/>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 name="矩形 2">
            <a:extLst>
              <a:ext uri="{FF2B5EF4-FFF2-40B4-BE49-F238E27FC236}">
                <a16:creationId xmlns:a16="http://schemas.microsoft.com/office/drawing/2014/main" id="{5E46324C-0328-4A7F-A018-DA0A2A0BD122}"/>
              </a:ext>
            </a:extLst>
          </p:cNvPr>
          <p:cNvSpPr/>
          <p:nvPr/>
        </p:nvSpPr>
        <p:spPr>
          <a:xfrm>
            <a:off x="3307634" y="6020487"/>
            <a:ext cx="6096000" cy="646331"/>
          </a:xfrm>
          <a:prstGeom prst="rect">
            <a:avLst/>
          </a:prstGeom>
        </p:spPr>
        <p:txBody>
          <a:bodyPr>
            <a:spAutoFit/>
          </a:bodyPr>
          <a:lstStyle/>
          <a:p>
            <a:r>
              <a:rPr lang="en-US" altLang="zh-CN" dirty="0"/>
              <a:t>Example</a:t>
            </a:r>
            <a:r>
              <a:rPr lang="zh-CN" altLang="en-US" dirty="0"/>
              <a:t>：For all vendors of ice, it seems pretty obvious that it is not as pure as they market it.</a:t>
            </a:r>
          </a:p>
        </p:txBody>
      </p:sp>
    </p:spTree>
    <p:extLst>
      <p:ext uri="{BB962C8B-B14F-4D97-AF65-F5344CB8AC3E}">
        <p14:creationId xmlns:p14="http://schemas.microsoft.com/office/powerpoint/2010/main" val="26413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37D10C8-966B-4F51-B2C6-5B63C922C47D}"/>
              </a:ext>
            </a:extLst>
          </p:cNvPr>
          <p:cNvSpPr/>
          <p:nvPr/>
        </p:nvSpPr>
        <p:spPr>
          <a:xfrm>
            <a:off x="934391" y="1390817"/>
            <a:ext cx="3403096" cy="4464000"/>
          </a:xfrm>
          <a:prstGeom prst="roundRect">
            <a:avLst>
              <a:gd name="adj" fmla="val 2110"/>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圆角 22">
            <a:extLst>
              <a:ext uri="{FF2B5EF4-FFF2-40B4-BE49-F238E27FC236}">
                <a16:creationId xmlns:a16="http://schemas.microsoft.com/office/drawing/2014/main" id="{A6B0197C-6FB0-4815-88E8-C7CEEC8BD007}"/>
              </a:ext>
            </a:extLst>
          </p:cNvPr>
          <p:cNvSpPr/>
          <p:nvPr/>
        </p:nvSpPr>
        <p:spPr>
          <a:xfrm>
            <a:off x="948165"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圆角 21">
            <a:extLst>
              <a:ext uri="{FF2B5EF4-FFF2-40B4-BE49-F238E27FC236}">
                <a16:creationId xmlns:a16="http://schemas.microsoft.com/office/drawing/2014/main" id="{1DEC9526-D2D2-4122-93FA-9E8F7EEBFC56}"/>
              </a:ext>
            </a:extLst>
          </p:cNvPr>
          <p:cNvSpPr/>
          <p:nvPr/>
        </p:nvSpPr>
        <p:spPr>
          <a:xfrm>
            <a:off x="7855640" y="1390817"/>
            <a:ext cx="3403096" cy="4464000"/>
          </a:xfrm>
          <a:prstGeom prst="roundRect">
            <a:avLst>
              <a:gd name="adj" fmla="val 2036"/>
            </a:avLst>
          </a:prstGeom>
          <a:solidFill>
            <a:schemeClr val="bg1"/>
          </a:solidFill>
          <a:ln w="6350">
            <a:solidFill>
              <a:schemeClr val="accent2"/>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a:extLst>
              <a:ext uri="{FF2B5EF4-FFF2-40B4-BE49-F238E27FC236}">
                <a16:creationId xmlns:a16="http://schemas.microsoft.com/office/drawing/2014/main" id="{EFA3AC8B-DC8E-4C4A-8EFE-D8007D793C91}"/>
              </a:ext>
            </a:extLst>
          </p:cNvPr>
          <p:cNvSpPr>
            <a:spLocks noGrp="1"/>
          </p:cNvSpPr>
          <p:nvPr>
            <p:ph type="title"/>
          </p:nvPr>
        </p:nvSpPr>
        <p:spPr/>
        <p:txBody>
          <a:bodyPr/>
          <a:lstStyle/>
          <a:p>
            <a:r>
              <a:rPr lang="zh-CN" altLang="en-US" dirty="0">
                <a:sym typeface="+mn-lt"/>
              </a:rPr>
              <a:t>建模角度和面临问题</a:t>
            </a:r>
          </a:p>
        </p:txBody>
      </p:sp>
      <p:sp>
        <p:nvSpPr>
          <p:cNvPr id="3" name="灯片编号占位符 2">
            <a:extLst>
              <a:ext uri="{FF2B5EF4-FFF2-40B4-BE49-F238E27FC236}">
                <a16:creationId xmlns:a16="http://schemas.microsoft.com/office/drawing/2014/main" id="{54C83408-0A87-4660-A9D0-AB9F1DBC565A}"/>
              </a:ext>
            </a:extLst>
          </p:cNvPr>
          <p:cNvSpPr>
            <a:spLocks noGrp="1"/>
          </p:cNvSpPr>
          <p:nvPr>
            <p:ph type="sldNum" sz="quarter" idx="12"/>
          </p:nvPr>
        </p:nvSpPr>
        <p:spPr/>
        <p:txBody>
          <a:bodyPr/>
          <a:lstStyle/>
          <a:p>
            <a:fld id="{2515AB8F-1C56-49E9-90C8-78D22B0C1B97}" type="slidenum">
              <a:rPr lang="zh-CN" altLang="en-US" smtClean="0">
                <a:sym typeface="+mn-lt"/>
              </a:rPr>
              <a:pPr/>
              <a:t>6</a:t>
            </a:fld>
            <a:endParaRPr lang="zh-CN" altLang="en-US" dirty="0">
              <a:sym typeface="+mn-lt"/>
            </a:endParaRPr>
          </a:p>
        </p:txBody>
      </p:sp>
      <p:sp>
        <p:nvSpPr>
          <p:cNvPr id="17" name="íŝļiḓè">
            <a:extLst>
              <a:ext uri="{FF2B5EF4-FFF2-40B4-BE49-F238E27FC236}">
                <a16:creationId xmlns:a16="http://schemas.microsoft.com/office/drawing/2014/main" id="{358A7C57-0954-433B-B9A0-B4AAF90D9F2D}"/>
              </a:ext>
            </a:extLst>
          </p:cNvPr>
          <p:cNvSpPr/>
          <p:nvPr/>
        </p:nvSpPr>
        <p:spPr bwMode="auto">
          <a:xfrm>
            <a:off x="948166" y="2330728"/>
            <a:ext cx="3195271" cy="3407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latinLnBrk="1">
              <a:lnSpc>
                <a:spcPct val="150000"/>
              </a:lnSpc>
              <a:spcBef>
                <a:spcPct val="0"/>
              </a:spcBef>
              <a:spcAft>
                <a:spcPct val="0"/>
              </a:spcAft>
              <a:buFont typeface="Arial" panose="020B0604020202020204" pitchFamily="34" charset="0"/>
              <a:buChar char="•"/>
              <a:defRPr/>
            </a:pPr>
            <a:r>
              <a:rPr lang="zh-CN" altLang="en-US" sz="2000" dirty="0">
                <a:solidFill>
                  <a:srgbClr val="000000"/>
                </a:solidFill>
                <a:cs typeface="+mn-ea"/>
              </a:rPr>
              <a:t>短语在合法使用和地下交流中上下文内容不一致。</a:t>
            </a:r>
            <a:endParaRPr lang="en-US" altLang="zh-CN" sz="2000" dirty="0">
              <a:solidFill>
                <a:srgbClr val="000000"/>
              </a:solidFill>
              <a:cs typeface="+mn-ea"/>
            </a:endParaRPr>
          </a:p>
          <a:p>
            <a:pPr marL="171450" lvl="0" indent="-171450" algn="just" latinLnBrk="1">
              <a:lnSpc>
                <a:spcPct val="150000"/>
              </a:lnSpc>
              <a:spcBef>
                <a:spcPct val="0"/>
              </a:spcBef>
              <a:spcAft>
                <a:spcPct val="0"/>
              </a:spcAft>
              <a:buFont typeface="Arial" panose="020B0604020202020204" pitchFamily="34" charset="0"/>
              <a:buChar char="•"/>
              <a:defRPr/>
            </a:pPr>
            <a:r>
              <a:rPr lang="zh-CN" altLang="en-US" sz="2000" dirty="0">
                <a:solidFill>
                  <a:srgbClr val="000000"/>
                </a:solidFill>
                <a:cs typeface="+mn-ea"/>
              </a:rPr>
              <a:t>例如：在黑市论坛上</a:t>
            </a:r>
            <a:r>
              <a:rPr lang="en-US" altLang="zh-CN" sz="2000" dirty="0">
                <a:solidFill>
                  <a:srgbClr val="000000"/>
                </a:solidFill>
                <a:cs typeface="+mn-ea"/>
              </a:rPr>
              <a:t>,”ice”</a:t>
            </a:r>
            <a:r>
              <a:rPr lang="zh-CN" altLang="en-US" sz="2000" dirty="0">
                <a:solidFill>
                  <a:srgbClr val="000000"/>
                </a:solidFill>
                <a:cs typeface="+mn-ea"/>
              </a:rPr>
              <a:t>通常和</a:t>
            </a:r>
            <a:r>
              <a:rPr lang="en-US" altLang="zh-CN" sz="2000" dirty="0">
                <a:solidFill>
                  <a:srgbClr val="000000"/>
                </a:solidFill>
                <a:cs typeface="+mn-ea"/>
              </a:rPr>
              <a:t>”sell”, ”pure”</a:t>
            </a:r>
            <a:r>
              <a:rPr lang="zh-CN" altLang="en-US" sz="2000" dirty="0">
                <a:solidFill>
                  <a:srgbClr val="000000"/>
                </a:solidFill>
                <a:cs typeface="+mn-ea"/>
              </a:rPr>
              <a:t>等连用，而在其他场合，这个词会和</a:t>
            </a:r>
            <a:r>
              <a:rPr lang="en-US" altLang="zh-CN" sz="2000" dirty="0">
                <a:solidFill>
                  <a:srgbClr val="000000"/>
                </a:solidFill>
                <a:cs typeface="+mn-ea"/>
              </a:rPr>
              <a:t>”cold”, ”winter”</a:t>
            </a:r>
            <a:r>
              <a:rPr lang="zh-CN" altLang="en-US" sz="2000" dirty="0">
                <a:solidFill>
                  <a:srgbClr val="000000"/>
                </a:solidFill>
                <a:cs typeface="+mn-ea"/>
              </a:rPr>
              <a:t>等连用。</a:t>
            </a:r>
            <a:endParaRPr lang="en-US" altLang="zh-CN" sz="2000" dirty="0">
              <a:solidFill>
                <a:srgbClr val="000000"/>
              </a:solidFill>
              <a:cs typeface="+mn-ea"/>
              <a:sym typeface="+mn-lt"/>
            </a:endParaRPr>
          </a:p>
        </p:txBody>
      </p:sp>
      <p:sp>
        <p:nvSpPr>
          <p:cNvPr id="20" name="íŝļiḓè">
            <a:extLst>
              <a:ext uri="{FF2B5EF4-FFF2-40B4-BE49-F238E27FC236}">
                <a16:creationId xmlns:a16="http://schemas.microsoft.com/office/drawing/2014/main" id="{BD2F44C2-318C-48B9-A64D-48487CB13CA4}"/>
              </a:ext>
            </a:extLst>
          </p:cNvPr>
          <p:cNvSpPr/>
          <p:nvPr/>
        </p:nvSpPr>
        <p:spPr bwMode="auto">
          <a:xfrm>
            <a:off x="8081188" y="2370138"/>
            <a:ext cx="2952000" cy="336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a:lnSpc>
                <a:spcPct val="14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如何对两个不同语料之间的差异进行建模</a:t>
            </a:r>
            <a:endParaRPr lang="en-US" altLang="zh-CN" sz="2000" dirty="0">
              <a:solidFill>
                <a:srgbClr val="000000"/>
              </a:solidFill>
              <a:cs typeface="+mn-ea"/>
              <a:sym typeface="+mn-lt"/>
            </a:endParaRPr>
          </a:p>
          <a:p>
            <a:pPr marL="171450" lvl="0" indent="-171450" algn="just">
              <a:lnSpc>
                <a:spcPct val="140000"/>
              </a:lnSpc>
              <a:spcBef>
                <a:spcPct val="0"/>
              </a:spcBef>
              <a:spcAft>
                <a:spcPct val="0"/>
              </a:spcAft>
              <a:buFont typeface="Arial" panose="020B0604020202020204" pitchFamily="34" charset="0"/>
              <a:buChar char="•"/>
              <a:defRPr/>
            </a:pPr>
            <a:endParaRPr lang="en-US" altLang="zh-CN" sz="2000" dirty="0">
              <a:solidFill>
                <a:srgbClr val="000000"/>
              </a:solidFill>
              <a:cs typeface="+mn-ea"/>
              <a:sym typeface="+mn-lt"/>
            </a:endParaRPr>
          </a:p>
          <a:p>
            <a:pPr marL="171450" lvl="0" indent="-171450" algn="just">
              <a:lnSpc>
                <a:spcPct val="140000"/>
              </a:lnSpc>
              <a:spcBef>
                <a:spcPct val="0"/>
              </a:spcBef>
              <a:spcAft>
                <a:spcPct val="0"/>
              </a:spcAft>
              <a:buFont typeface="Arial" panose="020B0604020202020204" pitchFamily="34" charset="0"/>
              <a:buChar char="•"/>
              <a:defRPr/>
            </a:pPr>
            <a:r>
              <a:rPr lang="zh-CN" altLang="zh-CN" sz="2000" dirty="0"/>
              <a:t>如何处理多义问题</a:t>
            </a:r>
            <a:endParaRPr lang="en-US" altLang="zh-CN" sz="2000" dirty="0"/>
          </a:p>
          <a:p>
            <a:pPr marL="171450" lvl="0" indent="-171450" algn="just">
              <a:lnSpc>
                <a:spcPct val="140000"/>
              </a:lnSpc>
              <a:spcBef>
                <a:spcPct val="0"/>
              </a:spcBef>
              <a:spcAft>
                <a:spcPct val="0"/>
              </a:spcAft>
              <a:buFont typeface="Arial" panose="020B0604020202020204" pitchFamily="34" charset="0"/>
              <a:buChar char="•"/>
              <a:defRPr/>
            </a:pPr>
            <a:endParaRPr lang="en-US" altLang="zh-CN" sz="2000" dirty="0"/>
          </a:p>
          <a:p>
            <a:pPr marL="171450" lvl="0" indent="-171450" algn="just">
              <a:lnSpc>
                <a:spcPct val="140000"/>
              </a:lnSpc>
              <a:spcBef>
                <a:spcPct val="0"/>
              </a:spcBef>
              <a:spcAft>
                <a:spcPct val="0"/>
              </a:spcAft>
              <a:buFont typeface="Arial" panose="020B0604020202020204" pitchFamily="34" charset="0"/>
              <a:buChar char="•"/>
              <a:defRPr/>
            </a:pPr>
            <a:r>
              <a:rPr lang="zh-CN" altLang="zh-CN" sz="2000" dirty="0"/>
              <a:t>如何</a:t>
            </a:r>
            <a:r>
              <a:rPr lang="zh-CN" altLang="en-US" sz="2000" dirty="0"/>
              <a:t>识别含义</a:t>
            </a:r>
            <a:endParaRPr lang="en-US" altLang="zh-CN" sz="2000" dirty="0"/>
          </a:p>
          <a:p>
            <a:pPr marL="171450" lvl="0" indent="-171450" algn="just">
              <a:lnSpc>
                <a:spcPct val="130000"/>
              </a:lnSpc>
              <a:spcBef>
                <a:spcPct val="0"/>
              </a:spcBef>
              <a:spcAft>
                <a:spcPct val="0"/>
              </a:spcAft>
              <a:buFont typeface="Arial" panose="020B0604020202020204" pitchFamily="34" charset="0"/>
              <a:buChar char="•"/>
              <a:defRPr/>
            </a:pPr>
            <a:endParaRPr lang="en-US" altLang="zh-CN" dirty="0">
              <a:solidFill>
                <a:srgbClr val="000000"/>
              </a:solidFill>
              <a:cs typeface="+mn-ea"/>
              <a:sym typeface="+mn-lt"/>
            </a:endParaRPr>
          </a:p>
        </p:txBody>
      </p:sp>
      <p:grpSp>
        <p:nvGrpSpPr>
          <p:cNvPr id="7" name="组合 6">
            <a:extLst>
              <a:ext uri="{FF2B5EF4-FFF2-40B4-BE49-F238E27FC236}">
                <a16:creationId xmlns:a16="http://schemas.microsoft.com/office/drawing/2014/main" id="{27D1CE57-BEF4-4BF6-ACF1-4FBFADED507A}"/>
              </a:ext>
            </a:extLst>
          </p:cNvPr>
          <p:cNvGrpSpPr/>
          <p:nvPr/>
        </p:nvGrpSpPr>
        <p:grpSpPr>
          <a:xfrm>
            <a:off x="4669476" y="2199494"/>
            <a:ext cx="2853048" cy="4036205"/>
            <a:chOff x="4487552" y="1686948"/>
            <a:chExt cx="3215348" cy="4548751"/>
          </a:xfrm>
        </p:grpSpPr>
        <p:sp>
          <p:nvSpPr>
            <p:cNvPr id="8" name="矩形: 圆角 7">
              <a:extLst>
                <a:ext uri="{FF2B5EF4-FFF2-40B4-BE49-F238E27FC236}">
                  <a16:creationId xmlns:a16="http://schemas.microsoft.com/office/drawing/2014/main" id="{FE66A1A6-F66E-43C9-90BE-14A28F6F4E91}"/>
                </a:ext>
              </a:extLst>
            </p:cNvPr>
            <p:cNvSpPr/>
            <p:nvPr/>
          </p:nvSpPr>
          <p:spPr>
            <a:xfrm>
              <a:off x="5874259" y="1686948"/>
              <a:ext cx="474596" cy="4548751"/>
            </a:xfrm>
            <a:prstGeom prst="roundRect">
              <a:avLst>
                <a:gd name="adj" fmla="val 1380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grpSp>
          <p:nvGrpSpPr>
            <p:cNvPr id="14" name="组合 13">
              <a:extLst>
                <a:ext uri="{FF2B5EF4-FFF2-40B4-BE49-F238E27FC236}">
                  <a16:creationId xmlns:a16="http://schemas.microsoft.com/office/drawing/2014/main" id="{D0CC93E8-C8D3-47C4-B110-FEE38CB60761}"/>
                </a:ext>
              </a:extLst>
            </p:cNvPr>
            <p:cNvGrpSpPr/>
            <p:nvPr/>
          </p:nvGrpSpPr>
          <p:grpSpPr>
            <a:xfrm>
              <a:off x="4896548" y="3568835"/>
              <a:ext cx="2806352" cy="1085850"/>
              <a:chOff x="4898564" y="2195007"/>
              <a:chExt cx="2806352" cy="1085850"/>
            </a:xfrm>
          </p:grpSpPr>
          <p:sp>
            <p:nvSpPr>
              <p:cNvPr id="25" name="任意多边形: 形状 24">
                <a:extLst>
                  <a:ext uri="{FF2B5EF4-FFF2-40B4-BE49-F238E27FC236}">
                    <a16:creationId xmlns:a16="http://schemas.microsoft.com/office/drawing/2014/main" id="{6AC36C9C-A25C-4B0F-9143-A5427711FCC2}"/>
                  </a:ext>
                </a:extLst>
              </p:cNvPr>
              <p:cNvSpPr/>
              <p:nvPr/>
            </p:nvSpPr>
            <p:spPr>
              <a:xfrm>
                <a:off x="4898564" y="2195007"/>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1" name="capital-letter_235479">
                <a:extLst>
                  <a:ext uri="{FF2B5EF4-FFF2-40B4-BE49-F238E27FC236}">
                    <a16:creationId xmlns:a16="http://schemas.microsoft.com/office/drawing/2014/main" id="{3E0E6854-2780-4072-82BC-696550031CA5}"/>
                  </a:ext>
                </a:extLst>
              </p:cNvPr>
              <p:cNvSpPr>
                <a:spLocks noChangeAspect="1"/>
              </p:cNvSpPr>
              <p:nvPr/>
            </p:nvSpPr>
            <p:spPr bwMode="auto">
              <a:xfrm>
                <a:off x="6578287" y="2539932"/>
                <a:ext cx="393465" cy="396000"/>
              </a:xfrm>
              <a:custGeom>
                <a:avLst/>
                <a:gdLst>
                  <a:gd name="connsiteX0" fmla="*/ 423 w 602840"/>
                  <a:gd name="connsiteY0" fmla="*/ 520420 h 606722"/>
                  <a:gd name="connsiteX1" fmla="*/ 602840 w 602840"/>
                  <a:gd name="connsiteY1" fmla="*/ 520420 h 606722"/>
                  <a:gd name="connsiteX2" fmla="*/ 602840 w 602840"/>
                  <a:gd name="connsiteY2" fmla="*/ 606722 h 606722"/>
                  <a:gd name="connsiteX3" fmla="*/ 423 w 602840"/>
                  <a:gd name="connsiteY3" fmla="*/ 606722 h 606722"/>
                  <a:gd name="connsiteX4" fmla="*/ 423 w 602840"/>
                  <a:gd name="connsiteY4" fmla="*/ 347817 h 606722"/>
                  <a:gd name="connsiteX5" fmla="*/ 602840 w 602840"/>
                  <a:gd name="connsiteY5" fmla="*/ 347817 h 606722"/>
                  <a:gd name="connsiteX6" fmla="*/ 602840 w 602840"/>
                  <a:gd name="connsiteY6" fmla="*/ 434119 h 606722"/>
                  <a:gd name="connsiteX7" fmla="*/ 423 w 602840"/>
                  <a:gd name="connsiteY7" fmla="*/ 434119 h 606722"/>
                  <a:gd name="connsiteX8" fmla="*/ 301667 w 602840"/>
                  <a:gd name="connsiteY8" fmla="*/ 172603 h 606722"/>
                  <a:gd name="connsiteX9" fmla="*/ 602840 w 602840"/>
                  <a:gd name="connsiteY9" fmla="*/ 172603 h 606722"/>
                  <a:gd name="connsiteX10" fmla="*/ 602840 w 602840"/>
                  <a:gd name="connsiteY10" fmla="*/ 258905 h 606722"/>
                  <a:gd name="connsiteX11" fmla="*/ 301667 w 602840"/>
                  <a:gd name="connsiteY11" fmla="*/ 258905 h 606722"/>
                  <a:gd name="connsiteX12" fmla="*/ 114918 w 602840"/>
                  <a:gd name="connsiteY12" fmla="*/ 70599 h 606722"/>
                  <a:gd name="connsiteX13" fmla="*/ 88125 w 602840"/>
                  <a:gd name="connsiteY13" fmla="*/ 164804 h 606722"/>
                  <a:gd name="connsiteX14" fmla="*/ 142869 w 602840"/>
                  <a:gd name="connsiteY14" fmla="*/ 164804 h 606722"/>
                  <a:gd name="connsiteX15" fmla="*/ 115987 w 602840"/>
                  <a:gd name="connsiteY15" fmla="*/ 70599 h 606722"/>
                  <a:gd name="connsiteX16" fmla="*/ 83318 w 602840"/>
                  <a:gd name="connsiteY16" fmla="*/ 2611 h 606722"/>
                  <a:gd name="connsiteX17" fmla="*/ 147676 w 602840"/>
                  <a:gd name="connsiteY17" fmla="*/ 2611 h 606722"/>
                  <a:gd name="connsiteX18" fmla="*/ 231172 w 602840"/>
                  <a:gd name="connsiteY18" fmla="*/ 261586 h 606722"/>
                  <a:gd name="connsiteX19" fmla="*/ 170909 w 602840"/>
                  <a:gd name="connsiteY19" fmla="*/ 261586 h 606722"/>
                  <a:gd name="connsiteX20" fmla="*/ 156221 w 602840"/>
                  <a:gd name="connsiteY20" fmla="*/ 209240 h 606722"/>
                  <a:gd name="connsiteX21" fmla="*/ 74773 w 602840"/>
                  <a:gd name="connsiteY21" fmla="*/ 209240 h 606722"/>
                  <a:gd name="connsiteX22" fmla="*/ 60263 w 602840"/>
                  <a:gd name="connsiteY22" fmla="*/ 261586 h 606722"/>
                  <a:gd name="connsiteX23" fmla="*/ 0 w 602840"/>
                  <a:gd name="connsiteY23" fmla="*/ 261586 h 606722"/>
                  <a:gd name="connsiteX24" fmla="*/ 301667 w 602840"/>
                  <a:gd name="connsiteY24" fmla="*/ 0 h 606722"/>
                  <a:gd name="connsiteX25" fmla="*/ 602840 w 602840"/>
                  <a:gd name="connsiteY25" fmla="*/ 0 h 606722"/>
                  <a:gd name="connsiteX26" fmla="*/ 602840 w 602840"/>
                  <a:gd name="connsiteY26" fmla="*/ 86302 h 606722"/>
                  <a:gd name="connsiteX27" fmla="*/ 301667 w 602840"/>
                  <a:gd name="connsiteY27" fmla="*/ 8630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2840" h="606722">
                    <a:moveTo>
                      <a:pt x="423" y="520420"/>
                    </a:moveTo>
                    <a:lnTo>
                      <a:pt x="602840" y="520420"/>
                    </a:lnTo>
                    <a:lnTo>
                      <a:pt x="602840" y="606722"/>
                    </a:lnTo>
                    <a:lnTo>
                      <a:pt x="423" y="606722"/>
                    </a:lnTo>
                    <a:close/>
                    <a:moveTo>
                      <a:pt x="423" y="347817"/>
                    </a:moveTo>
                    <a:lnTo>
                      <a:pt x="602840" y="347817"/>
                    </a:lnTo>
                    <a:lnTo>
                      <a:pt x="602840" y="434119"/>
                    </a:lnTo>
                    <a:lnTo>
                      <a:pt x="423" y="434119"/>
                    </a:lnTo>
                    <a:close/>
                    <a:moveTo>
                      <a:pt x="301667" y="172603"/>
                    </a:moveTo>
                    <a:lnTo>
                      <a:pt x="602840" y="172603"/>
                    </a:lnTo>
                    <a:lnTo>
                      <a:pt x="602840" y="258905"/>
                    </a:lnTo>
                    <a:lnTo>
                      <a:pt x="301667" y="258905"/>
                    </a:lnTo>
                    <a:close/>
                    <a:moveTo>
                      <a:pt x="114918" y="70599"/>
                    </a:moveTo>
                    <a:lnTo>
                      <a:pt x="88125" y="164804"/>
                    </a:lnTo>
                    <a:lnTo>
                      <a:pt x="142869" y="164804"/>
                    </a:lnTo>
                    <a:lnTo>
                      <a:pt x="115987" y="70599"/>
                    </a:lnTo>
                    <a:close/>
                    <a:moveTo>
                      <a:pt x="83318" y="2611"/>
                    </a:moveTo>
                    <a:lnTo>
                      <a:pt x="147676" y="2611"/>
                    </a:lnTo>
                    <a:lnTo>
                      <a:pt x="231172" y="261586"/>
                    </a:lnTo>
                    <a:lnTo>
                      <a:pt x="170909" y="261586"/>
                    </a:lnTo>
                    <a:lnTo>
                      <a:pt x="156221" y="209240"/>
                    </a:lnTo>
                    <a:lnTo>
                      <a:pt x="74773" y="209240"/>
                    </a:lnTo>
                    <a:lnTo>
                      <a:pt x="60263" y="261586"/>
                    </a:lnTo>
                    <a:lnTo>
                      <a:pt x="0" y="261586"/>
                    </a:lnTo>
                    <a:close/>
                    <a:moveTo>
                      <a:pt x="301667" y="0"/>
                    </a:moveTo>
                    <a:lnTo>
                      <a:pt x="602840" y="0"/>
                    </a:lnTo>
                    <a:lnTo>
                      <a:pt x="602840" y="86302"/>
                    </a:lnTo>
                    <a:lnTo>
                      <a:pt x="301667" y="86302"/>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nvGrpSpPr>
            <p:cNvPr id="27" name="组合 26">
              <a:extLst>
                <a:ext uri="{FF2B5EF4-FFF2-40B4-BE49-F238E27FC236}">
                  <a16:creationId xmlns:a16="http://schemas.microsoft.com/office/drawing/2014/main" id="{4FCF3557-283E-45CE-9E28-B851A661FF92}"/>
                </a:ext>
              </a:extLst>
            </p:cNvPr>
            <p:cNvGrpSpPr/>
            <p:nvPr/>
          </p:nvGrpSpPr>
          <p:grpSpPr>
            <a:xfrm>
              <a:off x="4487552" y="2108271"/>
              <a:ext cx="2806352" cy="1085850"/>
              <a:chOff x="4487084" y="3657735"/>
              <a:chExt cx="2806352" cy="1085850"/>
            </a:xfrm>
          </p:grpSpPr>
          <p:sp>
            <p:nvSpPr>
              <p:cNvPr id="28" name="任意多边形: 形状 27">
                <a:extLst>
                  <a:ext uri="{FF2B5EF4-FFF2-40B4-BE49-F238E27FC236}">
                    <a16:creationId xmlns:a16="http://schemas.microsoft.com/office/drawing/2014/main" id="{28D20D02-1827-4D32-B904-E15287785085}"/>
                  </a:ext>
                </a:extLst>
              </p:cNvPr>
              <p:cNvSpPr/>
              <p:nvPr/>
            </p:nvSpPr>
            <p:spPr>
              <a:xfrm flipH="1">
                <a:off x="4487084" y="3657735"/>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left-indent_114297">
                <a:extLst>
                  <a:ext uri="{FF2B5EF4-FFF2-40B4-BE49-F238E27FC236}">
                    <a16:creationId xmlns:a16="http://schemas.microsoft.com/office/drawing/2014/main" id="{0EB5E354-8AAA-45E7-B18A-3A9A734B9861}"/>
                  </a:ext>
                </a:extLst>
              </p:cNvPr>
              <p:cNvSpPr>
                <a:spLocks noChangeAspect="1"/>
              </p:cNvSpPr>
              <p:nvPr/>
            </p:nvSpPr>
            <p:spPr bwMode="auto">
              <a:xfrm>
                <a:off x="5248291" y="4002660"/>
                <a:ext cx="394792" cy="396000"/>
              </a:xfrm>
              <a:custGeom>
                <a:avLst/>
                <a:gdLst>
                  <a:gd name="connsiteX0" fmla="*/ 0 w 599594"/>
                  <a:gd name="connsiteY0" fmla="*/ 515480 h 601429"/>
                  <a:gd name="connsiteX1" fmla="*/ 599594 w 599594"/>
                  <a:gd name="connsiteY1" fmla="*/ 515480 h 601429"/>
                  <a:gd name="connsiteX2" fmla="*/ 599594 w 599594"/>
                  <a:gd name="connsiteY2" fmla="*/ 601429 h 601429"/>
                  <a:gd name="connsiteX3" fmla="*/ 0 w 599594"/>
                  <a:gd name="connsiteY3" fmla="*/ 601429 h 601429"/>
                  <a:gd name="connsiteX4" fmla="*/ 2540 w 599594"/>
                  <a:gd name="connsiteY4" fmla="*/ 346194 h 601429"/>
                  <a:gd name="connsiteX5" fmla="*/ 344218 w 599594"/>
                  <a:gd name="connsiteY5" fmla="*/ 346194 h 601429"/>
                  <a:gd name="connsiteX6" fmla="*/ 344218 w 599594"/>
                  <a:gd name="connsiteY6" fmla="*/ 432143 h 601429"/>
                  <a:gd name="connsiteX7" fmla="*/ 2540 w 599594"/>
                  <a:gd name="connsiteY7" fmla="*/ 432143 h 601429"/>
                  <a:gd name="connsiteX8" fmla="*/ 513549 w 599594"/>
                  <a:gd name="connsiteY8" fmla="*/ 216142 h 601429"/>
                  <a:gd name="connsiteX9" fmla="*/ 513549 w 599594"/>
                  <a:gd name="connsiteY9" fmla="*/ 257732 h 601429"/>
                  <a:gd name="connsiteX10" fmla="*/ 599594 w 599594"/>
                  <a:gd name="connsiteY10" fmla="*/ 257732 h 601429"/>
                  <a:gd name="connsiteX11" fmla="*/ 599594 w 599594"/>
                  <a:gd name="connsiteY11" fmla="*/ 343645 h 601429"/>
                  <a:gd name="connsiteX12" fmla="*/ 513549 w 599594"/>
                  <a:gd name="connsiteY12" fmla="*/ 343645 h 601429"/>
                  <a:gd name="connsiteX13" fmla="*/ 513549 w 599594"/>
                  <a:gd name="connsiteY13" fmla="*/ 387969 h 601429"/>
                  <a:gd name="connsiteX14" fmla="*/ 385851 w 599594"/>
                  <a:gd name="connsiteY14" fmla="*/ 302055 h 601429"/>
                  <a:gd name="connsiteX15" fmla="*/ 2540 w 599594"/>
                  <a:gd name="connsiteY15" fmla="*/ 171827 h 601429"/>
                  <a:gd name="connsiteX16" fmla="*/ 344218 w 599594"/>
                  <a:gd name="connsiteY16" fmla="*/ 171827 h 601429"/>
                  <a:gd name="connsiteX17" fmla="*/ 344218 w 599594"/>
                  <a:gd name="connsiteY17" fmla="*/ 257776 h 601429"/>
                  <a:gd name="connsiteX18" fmla="*/ 2540 w 599594"/>
                  <a:gd name="connsiteY18" fmla="*/ 257776 h 601429"/>
                  <a:gd name="connsiteX19" fmla="*/ 0 w 599594"/>
                  <a:gd name="connsiteY19" fmla="*/ 0 h 601429"/>
                  <a:gd name="connsiteX20" fmla="*/ 599594 w 599594"/>
                  <a:gd name="connsiteY20" fmla="*/ 0 h 601429"/>
                  <a:gd name="connsiteX21" fmla="*/ 599594 w 599594"/>
                  <a:gd name="connsiteY21" fmla="*/ 85949 h 601429"/>
                  <a:gd name="connsiteX22" fmla="*/ 0 w 599594"/>
                  <a:gd name="connsiteY22" fmla="*/ 85949 h 60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9594" h="601429">
                    <a:moveTo>
                      <a:pt x="0" y="515480"/>
                    </a:moveTo>
                    <a:lnTo>
                      <a:pt x="599594" y="515480"/>
                    </a:lnTo>
                    <a:lnTo>
                      <a:pt x="599594" y="601429"/>
                    </a:lnTo>
                    <a:lnTo>
                      <a:pt x="0" y="601429"/>
                    </a:lnTo>
                    <a:close/>
                    <a:moveTo>
                      <a:pt x="2540" y="346194"/>
                    </a:moveTo>
                    <a:lnTo>
                      <a:pt x="344218" y="346194"/>
                    </a:lnTo>
                    <a:lnTo>
                      <a:pt x="344218" y="432143"/>
                    </a:lnTo>
                    <a:lnTo>
                      <a:pt x="2540" y="432143"/>
                    </a:lnTo>
                    <a:close/>
                    <a:moveTo>
                      <a:pt x="513549" y="216142"/>
                    </a:moveTo>
                    <a:lnTo>
                      <a:pt x="513549" y="257732"/>
                    </a:lnTo>
                    <a:lnTo>
                      <a:pt x="599594" y="257732"/>
                    </a:lnTo>
                    <a:lnTo>
                      <a:pt x="599594" y="343645"/>
                    </a:lnTo>
                    <a:lnTo>
                      <a:pt x="513549" y="343645"/>
                    </a:lnTo>
                    <a:lnTo>
                      <a:pt x="513549" y="387969"/>
                    </a:lnTo>
                    <a:lnTo>
                      <a:pt x="385851" y="302055"/>
                    </a:lnTo>
                    <a:close/>
                    <a:moveTo>
                      <a:pt x="2540" y="171827"/>
                    </a:moveTo>
                    <a:lnTo>
                      <a:pt x="344218" y="171827"/>
                    </a:lnTo>
                    <a:lnTo>
                      <a:pt x="344218" y="257776"/>
                    </a:lnTo>
                    <a:lnTo>
                      <a:pt x="2540" y="257776"/>
                    </a:lnTo>
                    <a:close/>
                    <a:moveTo>
                      <a:pt x="0" y="0"/>
                    </a:moveTo>
                    <a:lnTo>
                      <a:pt x="599594" y="0"/>
                    </a:lnTo>
                    <a:lnTo>
                      <a:pt x="599594" y="85949"/>
                    </a:lnTo>
                    <a:lnTo>
                      <a:pt x="0" y="85949"/>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sp>
        <p:nvSpPr>
          <p:cNvPr id="16" name="íś1ïḍé">
            <a:extLst>
              <a:ext uri="{FF2B5EF4-FFF2-40B4-BE49-F238E27FC236}">
                <a16:creationId xmlns:a16="http://schemas.microsoft.com/office/drawing/2014/main" id="{49CA5E93-C2EB-4DD1-B138-D7CD77D206BA}"/>
              </a:ext>
            </a:extLst>
          </p:cNvPr>
          <p:cNvSpPr txBox="1"/>
          <p:nvPr/>
        </p:nvSpPr>
        <p:spPr bwMode="auto">
          <a:xfrm>
            <a:off x="1205013" y="1439867"/>
            <a:ext cx="2861852"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dirty="0">
                <a:ln>
                  <a:noFill/>
                </a:ln>
                <a:solidFill>
                  <a:schemeClr val="accent1"/>
                </a:solidFill>
                <a:effectLst/>
                <a:uLnTx/>
                <a:uFillTx/>
                <a:cs typeface="+mn-ea"/>
                <a:sym typeface="+mn-lt"/>
              </a:rPr>
              <a:t>建模角度</a:t>
            </a:r>
            <a:endParaRPr kumimoji="0" lang="en-US" altLang="zh-CN" sz="2400" b="1" i="0" u="none" strike="noStrike" kern="1200" cap="none" spc="0" normalizeH="0" baseline="0" noProof="0" dirty="0">
              <a:ln>
                <a:noFill/>
              </a:ln>
              <a:solidFill>
                <a:schemeClr val="accent1"/>
              </a:solidFill>
              <a:effectLst/>
              <a:uLnTx/>
              <a:uFillTx/>
              <a:cs typeface="+mn-ea"/>
              <a:sym typeface="+mn-lt"/>
            </a:endParaRPr>
          </a:p>
        </p:txBody>
      </p:sp>
      <p:sp>
        <p:nvSpPr>
          <p:cNvPr id="24" name="矩形: 圆角 23">
            <a:extLst>
              <a:ext uri="{FF2B5EF4-FFF2-40B4-BE49-F238E27FC236}">
                <a16:creationId xmlns:a16="http://schemas.microsoft.com/office/drawing/2014/main" id="{522C18F0-1132-416E-B323-E4D6A1EBAD39}"/>
              </a:ext>
            </a:extLst>
          </p:cNvPr>
          <p:cNvSpPr/>
          <p:nvPr/>
        </p:nvSpPr>
        <p:spPr>
          <a:xfrm>
            <a:off x="7874813"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íś1ïḍé">
            <a:extLst>
              <a:ext uri="{FF2B5EF4-FFF2-40B4-BE49-F238E27FC236}">
                <a16:creationId xmlns:a16="http://schemas.microsoft.com/office/drawing/2014/main" id="{E9DFE068-2DDC-4CC0-9D70-D120CB1A3A12}"/>
              </a:ext>
            </a:extLst>
          </p:cNvPr>
          <p:cNvSpPr txBox="1"/>
          <p:nvPr/>
        </p:nvSpPr>
        <p:spPr bwMode="auto">
          <a:xfrm>
            <a:off x="8168966" y="1439867"/>
            <a:ext cx="2776444"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dirty="0">
                <a:ln>
                  <a:noFill/>
                </a:ln>
                <a:solidFill>
                  <a:schemeClr val="accent2"/>
                </a:solidFill>
                <a:effectLst/>
                <a:uLnTx/>
                <a:uFillTx/>
                <a:cs typeface="+mn-ea"/>
                <a:sym typeface="+mn-lt"/>
              </a:rPr>
              <a:t>面临问题</a:t>
            </a:r>
            <a:endParaRPr kumimoji="0" lang="en-US" altLang="zh-CN" sz="2400" b="1" i="0" u="none" strike="noStrike" kern="1200" cap="none" spc="0" normalizeH="0" baseline="0" noProof="0" dirty="0">
              <a:ln>
                <a:noFill/>
              </a:ln>
              <a:solidFill>
                <a:schemeClr val="accent2"/>
              </a:solidFill>
              <a:effectLst/>
              <a:uLnTx/>
              <a:uFillTx/>
              <a:cs typeface="+mn-ea"/>
              <a:sym typeface="+mn-lt"/>
            </a:endParaRPr>
          </a:p>
        </p:txBody>
      </p:sp>
    </p:spTree>
    <p:extLst>
      <p:ext uri="{BB962C8B-B14F-4D97-AF65-F5344CB8AC3E}">
        <p14:creationId xmlns:p14="http://schemas.microsoft.com/office/powerpoint/2010/main" val="85269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2696" y="3271666"/>
            <a:ext cx="4546600" cy="2122370"/>
          </a:xfrm>
        </p:spPr>
        <p:txBody>
          <a:bodyPr>
            <a:normAutofit/>
          </a:bodyPr>
          <a:lstStyle/>
          <a:p>
            <a:pPr lvl="0"/>
            <a:r>
              <a:rPr lang="en-US" altLang="zh-CN" sz="2400" dirty="0"/>
              <a:t>1.word2vec</a:t>
            </a:r>
          </a:p>
          <a:p>
            <a:pPr lvl="0"/>
            <a:r>
              <a:rPr lang="en-US" altLang="zh-CN" sz="2400" dirty="0"/>
              <a:t>2.SCM</a:t>
            </a:r>
          </a:p>
          <a:p>
            <a:pPr lvl="0"/>
            <a:r>
              <a:rPr lang="en-US" altLang="zh-CN" sz="2400" dirty="0"/>
              <a:t>3.</a:t>
            </a:r>
            <a:r>
              <a:rPr lang="zh-CN" altLang="en-US" sz="2400" dirty="0"/>
              <a:t>辅助实验</a:t>
            </a:r>
            <a:endParaRPr lang="en-US" altLang="zh-CN" sz="2400" dirty="0"/>
          </a:p>
          <a:p>
            <a:pPr lvl="0"/>
            <a:r>
              <a:rPr lang="en-US" altLang="zh-CN" sz="2400" dirty="0"/>
              <a:t>4.</a:t>
            </a:r>
            <a:r>
              <a:rPr lang="zh-CN" altLang="en-US" sz="2400" dirty="0"/>
              <a:t>假阳性问题</a:t>
            </a:r>
          </a:p>
        </p:txBody>
      </p:sp>
      <p:sp>
        <p:nvSpPr>
          <p:cNvPr id="5" name="标题 4"/>
          <p:cNvSpPr>
            <a:spLocks noGrp="1"/>
          </p:cNvSpPr>
          <p:nvPr>
            <p:ph type="title"/>
          </p:nvPr>
        </p:nvSpPr>
        <p:spPr/>
        <p:txBody>
          <a:bodyPr/>
          <a:lstStyle/>
          <a:p>
            <a:pPr algn="l"/>
            <a:r>
              <a:rPr lang="zh-CN" altLang="en-US" dirty="0"/>
              <a:t>识别模型</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02</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42195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en-US" altLang="zh-CN" dirty="0">
                <a:latin typeface="+mn-lt"/>
                <a:ea typeface="+mn-ea"/>
                <a:cs typeface="+mn-ea"/>
                <a:sym typeface="+mn-lt"/>
              </a:rPr>
              <a:t>Word2vec</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8</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8" y="1877698"/>
            <a:ext cx="9318686" cy="1597684"/>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1731439"/>
          </a:xfrm>
          <a:prstGeom prst="rect">
            <a:avLst/>
          </a:prstGeom>
          <a:noFill/>
        </p:spPr>
        <p:txBody>
          <a:bodyPr wrap="square" rtlCol="0">
            <a:normAutofit/>
          </a:bodyPr>
          <a:lstStyle/>
          <a:p>
            <a:pPr algn="ctr">
              <a:lnSpc>
                <a:spcPct val="130000"/>
              </a:lnSpc>
              <a:spcAft>
                <a:spcPts val="600"/>
              </a:spcAft>
            </a:pPr>
            <a:r>
              <a:rPr lang="en-US" altLang="zh-CN" sz="2400" b="1" dirty="0">
                <a:cs typeface="+mn-ea"/>
                <a:sym typeface="+mn-lt"/>
              </a:rPr>
              <a:t>Word2vec</a:t>
            </a:r>
          </a:p>
          <a:p>
            <a:pPr algn="just">
              <a:lnSpc>
                <a:spcPct val="130000"/>
              </a:lnSpc>
            </a:pPr>
            <a:r>
              <a:rPr lang="en-US" altLang="zh-CN" sz="2000" dirty="0">
                <a:cs typeface="+mn-ea"/>
                <a:sym typeface="+mn-lt"/>
              </a:rPr>
              <a:t>Word2vec </a:t>
            </a:r>
            <a:r>
              <a:rPr lang="zh-CN" altLang="en-US" sz="2000" dirty="0">
                <a:cs typeface="+mn-ea"/>
                <a:sym typeface="+mn-lt"/>
              </a:rPr>
              <a:t>是 </a:t>
            </a:r>
            <a:r>
              <a:rPr lang="en-US" altLang="zh-CN" sz="2000" dirty="0">
                <a:cs typeface="+mn-ea"/>
                <a:sym typeface="+mn-lt"/>
              </a:rPr>
              <a:t>Word Embedding </a:t>
            </a:r>
            <a:r>
              <a:rPr lang="zh-CN" altLang="en-US" sz="2000" dirty="0">
                <a:cs typeface="+mn-ea"/>
                <a:sym typeface="+mn-lt"/>
              </a:rPr>
              <a:t>方式之一，属于 </a:t>
            </a:r>
            <a:r>
              <a:rPr lang="en-US" altLang="zh-CN" sz="2000" dirty="0">
                <a:cs typeface="+mn-ea"/>
                <a:sym typeface="+mn-lt"/>
              </a:rPr>
              <a:t>NLP </a:t>
            </a:r>
            <a:r>
              <a:rPr lang="zh-CN" altLang="en-US" sz="2000" dirty="0">
                <a:cs typeface="+mn-ea"/>
                <a:sym typeface="+mn-lt"/>
              </a:rPr>
              <a:t>领域。他是将词转化为“可计算”“结构化”的向量的过程</a:t>
            </a:r>
          </a:p>
        </p:txBody>
      </p:sp>
      <p:pic>
        <p:nvPicPr>
          <p:cNvPr id="1026" name="Picture 2" descr="word2vecå¨nlpä¸­çä½ç½®">
            <a:extLst>
              <a:ext uri="{FF2B5EF4-FFF2-40B4-BE49-F238E27FC236}">
                <a16:creationId xmlns:a16="http://schemas.microsoft.com/office/drawing/2014/main" id="{94BA7DA8-97F0-4BCB-9BD5-B727E8BFE25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441" r="15104"/>
          <a:stretch/>
        </p:blipFill>
        <p:spPr bwMode="auto">
          <a:xfrm>
            <a:off x="1361498" y="3890790"/>
            <a:ext cx="3455554" cy="262071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8EF85F9A-0DE9-4CFD-9F36-FD9A4A4508D2}"/>
              </a:ext>
            </a:extLst>
          </p:cNvPr>
          <p:cNvPicPr>
            <a:picLocks noChangeAspect="1"/>
          </p:cNvPicPr>
          <p:nvPr/>
        </p:nvPicPr>
        <p:blipFill>
          <a:blip r:embed="rId4"/>
          <a:stretch>
            <a:fillRect/>
          </a:stretch>
        </p:blipFill>
        <p:spPr>
          <a:xfrm>
            <a:off x="5338618" y="3729309"/>
            <a:ext cx="5341565" cy="2780075"/>
          </a:xfrm>
          <a:prstGeom prst="rect">
            <a:avLst/>
          </a:prstGeom>
        </p:spPr>
      </p:pic>
    </p:spTree>
    <p:extLst>
      <p:ext uri="{BB962C8B-B14F-4D97-AF65-F5344CB8AC3E}">
        <p14:creationId xmlns:p14="http://schemas.microsoft.com/office/powerpoint/2010/main" val="276235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en-US" altLang="zh-CN" dirty="0">
                <a:latin typeface="+mn-lt"/>
                <a:ea typeface="+mn-ea"/>
                <a:cs typeface="+mn-ea"/>
                <a:sym typeface="+mn-lt"/>
              </a:rPr>
              <a:t>SCM</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9</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8" y="1877697"/>
            <a:ext cx="9318686" cy="2980630"/>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2636602"/>
          </a:xfrm>
          <a:prstGeom prst="rect">
            <a:avLst/>
          </a:prstGeom>
          <a:noFill/>
        </p:spPr>
        <p:txBody>
          <a:bodyPr wrap="square" rtlCol="0">
            <a:normAutofit lnSpcReduction="10000"/>
          </a:bodyPr>
          <a:lstStyle/>
          <a:p>
            <a:pPr algn="ctr">
              <a:lnSpc>
                <a:spcPct val="130000"/>
              </a:lnSpc>
              <a:spcAft>
                <a:spcPts val="600"/>
              </a:spcAft>
            </a:pPr>
            <a:r>
              <a:rPr lang="en-US" altLang="zh-CN" sz="2400" b="1" dirty="0">
                <a:cs typeface="+mn-ea"/>
                <a:sym typeface="+mn-lt"/>
              </a:rPr>
              <a:t>SCM</a:t>
            </a:r>
            <a:r>
              <a:rPr lang="zh-CN" altLang="en-US" sz="2400" b="1" dirty="0">
                <a:cs typeface="+mn-ea"/>
                <a:sym typeface="+mn-lt"/>
              </a:rPr>
              <a:t>模型</a:t>
            </a:r>
            <a:endParaRPr lang="en-US" altLang="zh-CN" sz="2400" b="1" dirty="0">
              <a:cs typeface="+mn-ea"/>
              <a:sym typeface="+mn-lt"/>
            </a:endParaRPr>
          </a:p>
          <a:p>
            <a:pPr algn="just">
              <a:lnSpc>
                <a:spcPct val="130000"/>
              </a:lnSpc>
            </a:pPr>
            <a:r>
              <a:rPr lang="en-US" altLang="zh-CN" dirty="0"/>
              <a:t>	Word2Vec</a:t>
            </a:r>
            <a:r>
              <a:rPr lang="zh-CN" altLang="en-US" dirty="0"/>
              <a:t>是非常有用的。使用在同一个语料库上训练的词的向量表示可以帮助我们找出不同词的语义相似度。然而，对于论坛行话检测，我们需要在不同语料库中比较同一个词的语义。因此，这里的关键挑战是如何使从不同语料库训练出来的单词向量具有可比性。为了解决这一挑战，文章设计了语义比较模型</a:t>
            </a:r>
            <a:r>
              <a:rPr lang="en-US" altLang="zh-CN" dirty="0"/>
              <a:t>(SCM)</a:t>
            </a:r>
            <a:r>
              <a:rPr lang="zh-CN" altLang="en-US" dirty="0"/>
              <a:t>，这是一种基于</a:t>
            </a:r>
            <a:r>
              <a:rPr lang="en-US" altLang="zh-CN" dirty="0"/>
              <a:t>Word2V</a:t>
            </a:r>
            <a:r>
              <a:rPr lang="zh-CN" altLang="en-US" dirty="0"/>
              <a:t>的新的网络结构，在不扩展隐藏层和输出层的情况下，将输入层的大小增加一倍，让同一个词从两个不同的语料构建独立的词向量表示。</a:t>
            </a:r>
            <a:endParaRPr lang="zh-CN" altLang="en-US" sz="2000" dirty="0">
              <a:cs typeface="+mn-ea"/>
              <a:sym typeface="+mn-lt"/>
            </a:endParaRPr>
          </a:p>
        </p:txBody>
      </p:sp>
      <p:pic>
        <p:nvPicPr>
          <p:cNvPr id="4" name="图片 3">
            <a:extLst>
              <a:ext uri="{FF2B5EF4-FFF2-40B4-BE49-F238E27FC236}">
                <a16:creationId xmlns:a16="http://schemas.microsoft.com/office/drawing/2014/main" id="{1A656DE5-2BFB-4C11-BC15-35CA019F7AD8}"/>
              </a:ext>
            </a:extLst>
          </p:cNvPr>
          <p:cNvPicPr>
            <a:picLocks noChangeAspect="1"/>
          </p:cNvPicPr>
          <p:nvPr/>
        </p:nvPicPr>
        <p:blipFill>
          <a:blip r:embed="rId3"/>
          <a:stretch>
            <a:fillRect/>
          </a:stretch>
        </p:blipFill>
        <p:spPr>
          <a:xfrm>
            <a:off x="1361498" y="5245965"/>
            <a:ext cx="4362450" cy="781050"/>
          </a:xfrm>
          <a:prstGeom prst="rect">
            <a:avLst/>
          </a:prstGeom>
        </p:spPr>
      </p:pic>
      <p:sp>
        <p:nvSpPr>
          <p:cNvPr id="10" name="文本框 9">
            <a:extLst>
              <a:ext uri="{FF2B5EF4-FFF2-40B4-BE49-F238E27FC236}">
                <a16:creationId xmlns:a16="http://schemas.microsoft.com/office/drawing/2014/main" id="{FBC669EC-36C2-467B-BA5D-B2BC4C140635}"/>
              </a:ext>
            </a:extLst>
          </p:cNvPr>
          <p:cNvSpPr txBox="1"/>
          <p:nvPr/>
        </p:nvSpPr>
        <p:spPr>
          <a:xfrm>
            <a:off x="6020841" y="5246683"/>
            <a:ext cx="5115273" cy="921282"/>
          </a:xfrm>
          <a:prstGeom prst="rect">
            <a:avLst/>
          </a:prstGeom>
          <a:noFill/>
        </p:spPr>
        <p:txBody>
          <a:bodyPr wrap="square" rtlCol="0">
            <a:normAutofit/>
          </a:bodyPr>
          <a:lstStyle/>
          <a:p>
            <a:pPr algn="just">
              <a:lnSpc>
                <a:spcPct val="130000"/>
              </a:lnSpc>
            </a:pPr>
            <a:r>
              <a:rPr lang="zh-CN" altLang="en-US" sz="2000" dirty="0">
                <a:cs typeface="+mn-ea"/>
                <a:sym typeface="+mn-lt"/>
              </a:rPr>
              <a:t>将来自不同语料的同一个词使用不同的</a:t>
            </a:r>
            <a:r>
              <a:rPr lang="en-US" altLang="zh-CN" sz="2000" dirty="0">
                <a:cs typeface="+mn-ea"/>
                <a:sym typeface="+mn-lt"/>
              </a:rPr>
              <a:t>one-hot</a:t>
            </a:r>
            <a:r>
              <a:rPr lang="zh-CN" altLang="en-US" sz="2000" dirty="0">
                <a:cs typeface="+mn-ea"/>
                <a:sym typeface="+mn-lt"/>
              </a:rPr>
              <a:t>表示，将</a:t>
            </a:r>
            <a:r>
              <a:rPr lang="en-US" altLang="zh-CN" sz="2000" dirty="0">
                <a:cs typeface="+mn-ea"/>
                <a:sym typeface="+mn-lt"/>
              </a:rPr>
              <a:t>one-hot</a:t>
            </a:r>
            <a:r>
              <a:rPr lang="zh-CN" altLang="en-US" sz="2000" dirty="0">
                <a:cs typeface="+mn-ea"/>
                <a:sym typeface="+mn-lt"/>
              </a:rPr>
              <a:t>的词表扩大了一倍</a:t>
            </a:r>
          </a:p>
        </p:txBody>
      </p:sp>
    </p:spTree>
    <p:extLst>
      <p:ext uri="{BB962C8B-B14F-4D97-AF65-F5344CB8AC3E}">
        <p14:creationId xmlns:p14="http://schemas.microsoft.com/office/powerpoint/2010/main" val="1902703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dfa4072-8d51-44c5-98ae-30a704435769"/>
</p:tagLst>
</file>

<file path=ppt/tags/tag2.xml><?xml version="1.0" encoding="utf-8"?>
<p:tagLst xmlns:a="http://schemas.openxmlformats.org/drawingml/2006/main" xmlns:r="http://schemas.openxmlformats.org/officeDocument/2006/relationships" xmlns:p="http://schemas.openxmlformats.org/presentationml/2006/main">
  <p:tag name="ISLIDE.DIAGRAM" val="f80e25c2-97e1-4d5c-b51f-8d6d52b20bde"/>
</p:tagLst>
</file>

<file path=ppt/tags/tag3.xml><?xml version="1.0" encoding="utf-8"?>
<p:tagLst xmlns:a="http://schemas.openxmlformats.org/drawingml/2006/main" xmlns:r="http://schemas.openxmlformats.org/officeDocument/2006/relationships" xmlns:p="http://schemas.openxmlformats.org/presentationml/2006/main">
  <p:tag name="ISLIDE.DIAGRAM" val="e95bfbee-61f5-4e10-872f-40431f5aec1d"/>
</p:tagLst>
</file>

<file path=ppt/tags/tag4.xml><?xml version="1.0" encoding="utf-8"?>
<p:tagLst xmlns:a="http://schemas.openxmlformats.org/drawingml/2006/main" xmlns:r="http://schemas.openxmlformats.org/officeDocument/2006/relationships" xmlns:p="http://schemas.openxmlformats.org/presentationml/2006/main">
  <p:tag name="ISLIDE.DIAGRAM" val="9cb55901-00eb-4e5c-8251-d0a2a3521fc2"/>
</p:tagLst>
</file>

<file path=ppt/tags/tag5.xml><?xml version="1.0" encoding="utf-8"?>
<p:tagLst xmlns:a="http://schemas.openxmlformats.org/drawingml/2006/main" xmlns:r="http://schemas.openxmlformats.org/officeDocument/2006/relationships" xmlns:p="http://schemas.openxmlformats.org/presentationml/2006/main">
  <p:tag name="ISLIDE.DIAGRAM" val="edada4e3-3d5b-4186-a3d8-c12d5a13f0ae"/>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2.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3.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iSlide</Template>
  <TotalTime>1762</TotalTime>
  <Words>3149</Words>
  <Application>Microsoft Office PowerPoint</Application>
  <PresentationFormat>宽屏</PresentationFormat>
  <Paragraphs>329</Paragraphs>
  <Slides>29</Slides>
  <Notes>18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等线</vt:lpstr>
      <vt:lpstr>宋体</vt:lpstr>
      <vt:lpstr>微软雅黑</vt:lpstr>
      <vt:lpstr>Arial</vt:lpstr>
      <vt:lpstr>Calibri</vt:lpstr>
      <vt:lpstr>Impact</vt:lpstr>
      <vt:lpstr>Segoe UI Light</vt:lpstr>
      <vt:lpstr>主题5</vt:lpstr>
      <vt:lpstr>OfficePLUS</vt:lpstr>
      <vt:lpstr>Reading Thieves’ Cant: Automatically Identifying and Understanding Dark Jargons from Cybercrime Marketplaces.</vt:lpstr>
      <vt:lpstr>PowerPoint 演示文稿</vt:lpstr>
      <vt:lpstr>介绍</vt:lpstr>
      <vt:lpstr>背景</vt:lpstr>
      <vt:lpstr>关键任务</vt:lpstr>
      <vt:lpstr>建模角度和面临问题</vt:lpstr>
      <vt:lpstr>识别模型</vt:lpstr>
      <vt:lpstr>Word2vec</vt:lpstr>
      <vt:lpstr>SCM</vt:lpstr>
      <vt:lpstr>辅助实验</vt:lpstr>
      <vt:lpstr>假阳性问题</vt:lpstr>
      <vt:lpstr>鉴别模型</vt:lpstr>
      <vt:lpstr>含义识别</vt:lpstr>
      <vt:lpstr>分类器</vt:lpstr>
      <vt:lpstr>实验结果</vt:lpstr>
      <vt:lpstr>实验结果与展望</vt:lpstr>
      <vt:lpstr>Thanks. </vt:lpstr>
      <vt:lpstr>背景</vt:lpstr>
      <vt:lpstr>关键任务</vt:lpstr>
      <vt:lpstr>这页可以展示2个对比项</vt:lpstr>
      <vt:lpstr>这页可展示3个并列项</vt:lpstr>
      <vt:lpstr>这页可以展示4个并列/流程项</vt:lpstr>
      <vt:lpstr>1图表展示页</vt:lpstr>
      <vt:lpstr>1图表展示页</vt:lpstr>
      <vt:lpstr>1图表展示页</vt:lpstr>
      <vt:lpstr>Thanks. </vt:lpstr>
      <vt:lpstr>Click to edit Master title style</vt:lpstr>
      <vt:lpstr>Click to edit Master title style</vt:lpstr>
      <vt:lpstr>Click to edit Master title style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Lenovo</cp:lastModifiedBy>
  <cp:revision>62</cp:revision>
  <cp:lastPrinted>2017-12-07T16:00:00Z</cp:lastPrinted>
  <dcterms:created xsi:type="dcterms:W3CDTF">2017-12-07T16:00:00Z</dcterms:created>
  <dcterms:modified xsi:type="dcterms:W3CDTF">2021-11-01T06:52:06Z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2018-10-23T07:59:33.2016096Z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