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0F24-A3EB-45BC-8994-5F967505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54904B-5A20-45FB-8DF6-1156FFAE9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3B5E5-EE4E-4CEB-8D92-2A9E121D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A0A-BCDA-4874-B26F-E571C0BBA0C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868E2-D992-4315-B736-041AE0F8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30DCA-0CF2-4F54-9F4A-5E5FBFD0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80B-73B3-4237-A3EB-5787BF5B6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DCD1E-5045-4CBC-AAE7-6CFD5444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E6C6D-C766-4067-9D97-BB7AA9B5E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1C9B2-20DE-4D25-9E9A-02EEA18E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A0A-BCDA-4874-B26F-E571C0BBA0C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0E266-20CC-4748-8336-3E85B4E6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984B1-9D94-417D-96EC-05E4E9C1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80B-73B3-4237-A3EB-5787BF5B6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0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B39187-ED60-4B0A-8B54-7A125DAA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487F30-59FD-4882-918E-BBD6E118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EE9C6-6432-46DF-81B0-7560B9D4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A0A-BCDA-4874-B26F-E571C0BBA0C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38D4C-D73E-40B5-A8B4-3597FB15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13EE3-498A-41A1-8098-A5D0A56F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80B-73B3-4237-A3EB-5787BF5B6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1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FFE7-6C90-4884-81F6-36171553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45F1B-10F4-41E4-894D-13BD0780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2565A-4CBF-48FD-A21F-23CACA57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A0A-BCDA-4874-B26F-E571C0BBA0C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33321-01A0-462F-869B-DC94A1A0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284D7-2FA2-4204-B2C0-FA3094D5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80B-73B3-4237-A3EB-5787BF5B6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6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7B895-D7DA-4A0D-8944-7FC21D58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CCE20-A70C-44A4-B9C2-F43856AF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B6AB2-1C15-4362-B024-ED8BA9ED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A0A-BCDA-4874-B26F-E571C0BBA0C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698E0-7D42-4DE0-9796-0F2231E5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17003-E817-4985-BA61-AA1A58B6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80B-73B3-4237-A3EB-5787BF5B6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ADE97-83DE-4186-84D3-81A71B16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1BF15-375E-487A-A28C-60B8E0103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DABC02-07F7-48BC-B16B-C735A3C70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C78752-82FF-48B4-A1B8-C985A5B1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A0A-BCDA-4874-B26F-E571C0BBA0C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C747E-564B-4974-93C1-C5FDF274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569A0-C948-42A8-8A88-3ED46717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80B-73B3-4237-A3EB-5787BF5B6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6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6200E-1E25-494A-A521-6173B44C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A46E5-BC7F-4BC2-BE54-D0B82747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B100AB-4189-4160-AED7-10841633E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F3BF37-6B11-4FC1-945B-7739BC23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183131-655E-4929-817A-4FC74A194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DDCF63-D6BF-4CC0-A421-FF8D83BE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A0A-BCDA-4874-B26F-E571C0BBA0C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1B5069-11E1-4163-90B9-1E503BEB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FAD5B4-326C-47F3-9F17-38578B29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80B-73B3-4237-A3EB-5787BF5B6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4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B0D5C-7A6D-4823-8ACD-C065B55D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9F4DF4-2525-42B6-A0FA-5F3F279F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A0A-BCDA-4874-B26F-E571C0BBA0C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E2B764-ED67-491D-BB5D-26DED28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5F88D5-05FA-4BFB-8C2C-653F18EA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80B-73B3-4237-A3EB-5787BF5B6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4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590051-6682-44AC-A36C-D1E5FE3F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A0A-BCDA-4874-B26F-E571C0BBA0C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9BA652-B839-443E-B90D-B7EE6C30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8D619-7A4A-478E-91B6-147FA2F8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80B-73B3-4237-A3EB-5787BF5B6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4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E86A6-205B-4FA5-8585-2E5B6FA2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09494-3803-4125-831A-59F03C3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26C194-C9B1-4A49-9B10-283F90DE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08F4E-075F-4C31-A0AB-B95BC444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A0A-BCDA-4874-B26F-E571C0BBA0C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A5B62-8EC1-4DE6-A4B4-E47836BD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80F69-C81F-468F-8B4E-FB327501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80B-73B3-4237-A3EB-5787BF5B6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7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B66EE-8013-4B06-9973-35F0AC0B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3BF5A8-FFA6-4FB0-9AFC-6A4DD8F45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6EA20F-F885-49F9-945C-939AC86A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691E6-3E91-4A53-ACFD-608E6E00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A0A-BCDA-4874-B26F-E571C0BBA0C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A0C7F5-B5A5-4A69-AAE2-E0146173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103699-9955-4DDF-9639-47F919A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80B-73B3-4237-A3EB-5787BF5B6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2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BEE1CF-7BD0-4D87-8952-5C1EAEAF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2D6D1-FCC6-4B3C-A958-D03620CB0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229CE-4E2B-4AF8-AC60-E18D8FC7C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CA0A-BCDA-4874-B26F-E571C0BBA0C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597B6-FB7A-49E7-8E02-C777769C2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F3643-BEC7-493E-86F2-0EEEE55B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B80B-73B3-4237-A3EB-5787BF5B6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375DB1-4B95-449C-955F-EC972EDE86D7}"/>
              </a:ext>
            </a:extLst>
          </p:cNvPr>
          <p:cNvSpPr/>
          <p:nvPr/>
        </p:nvSpPr>
        <p:spPr>
          <a:xfrm>
            <a:off x="1433208" y="784698"/>
            <a:ext cx="4429328" cy="674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获取成对文本数据，所述成对文本数据由两份文本组成并附带一个</a:t>
            </a:r>
            <a:r>
              <a:rPr lang="en-US" altLang="zh-CN" sz="1400" dirty="0">
                <a:solidFill>
                  <a:schemeClr val="tx1"/>
                </a:solidFill>
              </a:rPr>
              <a:t>0/1</a:t>
            </a:r>
            <a:r>
              <a:rPr lang="zh-CN" altLang="en-US" sz="1400" dirty="0">
                <a:solidFill>
                  <a:schemeClr val="tx1"/>
                </a:solidFill>
              </a:rPr>
              <a:t>标签标注两份文本间的比较关系</a:t>
            </a:r>
            <a:r>
              <a:rPr lang="zh-CN" altLang="en-US" dirty="0"/>
              <a:t>系</a:t>
            </a: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42E41255-B7C4-4228-8444-B14DEC1046B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862536" y="940341"/>
            <a:ext cx="233464" cy="18158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D88E3BE-2327-4AC2-91E6-FAC014EF6FEC}"/>
              </a:ext>
            </a:extLst>
          </p:cNvPr>
          <p:cNvSpPr txBox="1"/>
          <p:nvPr/>
        </p:nvSpPr>
        <p:spPr>
          <a:xfrm>
            <a:off x="5979268" y="632563"/>
            <a:ext cx="98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101</a:t>
            </a:r>
            <a:endParaRPr lang="en-US" altLang="zh-CN" sz="1600" dirty="0"/>
          </a:p>
          <a:p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F91184-CDAF-4559-B0BA-A5C31F716A5C}"/>
              </a:ext>
            </a:extLst>
          </p:cNvPr>
          <p:cNvCxnSpPr>
            <a:cxnSpLocks/>
          </p:cNvCxnSpPr>
          <p:nvPr/>
        </p:nvCxnSpPr>
        <p:spPr>
          <a:xfrm>
            <a:off x="3645440" y="1469142"/>
            <a:ext cx="0" cy="24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D4C73C9-D082-4E3A-8733-31F0ADB0AF81}"/>
              </a:ext>
            </a:extLst>
          </p:cNvPr>
          <p:cNvSpPr/>
          <p:nvPr/>
        </p:nvSpPr>
        <p:spPr>
          <a:xfrm>
            <a:off x="1430776" y="1710955"/>
            <a:ext cx="4429328" cy="674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通过比较关系构建有向图，对图进行深搜得到数条比较关系链，在链上遍历每个节点的可达节点，得到新数据集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F2F2CA2-2502-410B-B3F7-BE6AD516E740}"/>
              </a:ext>
            </a:extLst>
          </p:cNvPr>
          <p:cNvSpPr txBox="1"/>
          <p:nvPr/>
        </p:nvSpPr>
        <p:spPr>
          <a:xfrm>
            <a:off x="5976836" y="1653339"/>
            <a:ext cx="98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102</a:t>
            </a:r>
            <a:endParaRPr lang="en-US" altLang="zh-CN" sz="1600" dirty="0"/>
          </a:p>
          <a:p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BCD9AF-2B73-4662-8B2B-76265D8DF78B}"/>
              </a:ext>
            </a:extLst>
          </p:cNvPr>
          <p:cNvCxnSpPr>
            <a:cxnSpLocks/>
          </p:cNvCxnSpPr>
          <p:nvPr/>
        </p:nvCxnSpPr>
        <p:spPr>
          <a:xfrm>
            <a:off x="3643011" y="2396306"/>
            <a:ext cx="0" cy="24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DE4C05B-5F33-4CB2-863B-48EA123654A6}"/>
              </a:ext>
            </a:extLst>
          </p:cNvPr>
          <p:cNvSpPr/>
          <p:nvPr/>
        </p:nvSpPr>
        <p:spPr>
          <a:xfrm>
            <a:off x="1430779" y="2652469"/>
            <a:ext cx="4429325" cy="545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</a:rPr>
              <a:t>Bradley-Terry</a:t>
            </a:r>
            <a:r>
              <a:rPr lang="zh-CN" altLang="en-US" sz="1400" dirty="0">
                <a:solidFill>
                  <a:schemeClr val="tx1"/>
                </a:solidFill>
              </a:rPr>
              <a:t>算法利用比较结果得到一条比较关系链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2E1BBD0-C596-49A2-9B50-515AE0F74B95}"/>
              </a:ext>
            </a:extLst>
          </p:cNvPr>
          <p:cNvSpPr txBox="1"/>
          <p:nvPr/>
        </p:nvSpPr>
        <p:spPr>
          <a:xfrm>
            <a:off x="5976839" y="2500334"/>
            <a:ext cx="98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103</a:t>
            </a:r>
            <a:endParaRPr lang="en-US" altLang="zh-CN" sz="1600" dirty="0"/>
          </a:p>
          <a:p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1029F0D-B0D0-495F-8305-17CA8724C5A4}"/>
              </a:ext>
            </a:extLst>
          </p:cNvPr>
          <p:cNvCxnSpPr>
            <a:cxnSpLocks/>
          </p:cNvCxnSpPr>
          <p:nvPr/>
        </p:nvCxnSpPr>
        <p:spPr>
          <a:xfrm>
            <a:off x="3643008" y="3209449"/>
            <a:ext cx="0" cy="24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C79A15-75A8-4F4D-ACF3-E874A838FD86}"/>
              </a:ext>
            </a:extLst>
          </p:cNvPr>
          <p:cNvSpPr/>
          <p:nvPr/>
        </p:nvSpPr>
        <p:spPr>
          <a:xfrm>
            <a:off x="1430776" y="3451262"/>
            <a:ext cx="4429328" cy="573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</a:rPr>
              <a:t>在链上</a:t>
            </a:r>
            <a:r>
              <a:rPr lang="zh-CN" altLang="en-US" sz="1400" dirty="0">
                <a:solidFill>
                  <a:schemeClr val="tx1"/>
                </a:solidFill>
              </a:rPr>
              <a:t>进行分层，对不同层文本进行排列组合采样，得到新数据集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557FBAA-1556-41AD-90BF-6F91EAB965F0}"/>
              </a:ext>
            </a:extLst>
          </p:cNvPr>
          <p:cNvSpPr txBox="1"/>
          <p:nvPr/>
        </p:nvSpPr>
        <p:spPr>
          <a:xfrm>
            <a:off x="5976836" y="3299127"/>
            <a:ext cx="98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104</a:t>
            </a:r>
            <a:endParaRPr lang="en-US" altLang="zh-CN" sz="1600" dirty="0"/>
          </a:p>
          <a:p>
            <a:endParaRPr lang="zh-CN" altLang="en-US" dirty="0"/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9706AA7A-C360-411E-AB0B-6D71592F3A5D}"/>
              </a:ext>
            </a:extLst>
          </p:cNvPr>
          <p:cNvCxnSpPr>
            <a:cxnSpLocks/>
          </p:cNvCxnSpPr>
          <p:nvPr/>
        </p:nvCxnSpPr>
        <p:spPr>
          <a:xfrm flipV="1">
            <a:off x="5860104" y="1891364"/>
            <a:ext cx="233464" cy="18158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93C80291-E444-4E03-89B9-355CCBB1A3AD}"/>
              </a:ext>
            </a:extLst>
          </p:cNvPr>
          <p:cNvCxnSpPr>
            <a:cxnSpLocks/>
          </p:cNvCxnSpPr>
          <p:nvPr/>
        </p:nvCxnSpPr>
        <p:spPr>
          <a:xfrm flipV="1">
            <a:off x="5860107" y="2753896"/>
            <a:ext cx="233464" cy="18158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68A056B-C0F6-4756-9273-6F308D4EB8CB}"/>
              </a:ext>
            </a:extLst>
          </p:cNvPr>
          <p:cNvCxnSpPr>
            <a:cxnSpLocks/>
          </p:cNvCxnSpPr>
          <p:nvPr/>
        </p:nvCxnSpPr>
        <p:spPr>
          <a:xfrm flipV="1">
            <a:off x="5860104" y="3568693"/>
            <a:ext cx="233464" cy="18158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4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102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熊梦军</dc:creator>
  <cp:lastModifiedBy>熊梦军</cp:lastModifiedBy>
  <cp:revision>9</cp:revision>
  <dcterms:created xsi:type="dcterms:W3CDTF">2022-06-05T07:32:53Z</dcterms:created>
  <dcterms:modified xsi:type="dcterms:W3CDTF">2022-08-29T15:10:44Z</dcterms:modified>
</cp:coreProperties>
</file>