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4" r:id="rId3"/>
    <p:sldId id="263" r:id="rId4"/>
    <p:sldId id="258" r:id="rId5"/>
    <p:sldId id="259" r:id="rId6"/>
    <p:sldId id="260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9"/>
    <p:restoredTop sz="94713"/>
  </p:normalViewPr>
  <p:slideViewPr>
    <p:cSldViewPr snapToGrid="0" snapToObjects="1">
      <p:cViewPr varScale="1">
        <p:scale>
          <a:sx n="140" d="100"/>
          <a:sy n="140" d="100"/>
        </p:scale>
        <p:origin x="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30CB-058F-7D19-992C-5217CF30B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77DD1-471A-5F32-9F67-ABAA36095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418D5-85C8-7950-E54F-5DF03644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B08B-1CB8-854F-8D2C-C02119586515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C967C-462B-B67B-DA69-52CB63C9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F120D-1F37-04DF-3F25-7587155E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E787-6526-D447-ABF8-337F3736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9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18E9-BFC9-E8E0-D9BE-934FE99C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B70F2-A17B-7361-7404-F925F5505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27B2-CE6D-3C15-000B-1A9E9700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B08B-1CB8-854F-8D2C-C02119586515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BF2FF-F111-A53C-0D98-8BA979D4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BE137-CF47-6311-365E-3959A6A5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E787-6526-D447-ABF8-337F3736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6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CD733-7F8F-3F52-DAD4-61CCF7C41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AD249-B8F7-0330-E9D0-7E52E858E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D7F4D-43F6-F50E-53B1-A6399005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B08B-1CB8-854F-8D2C-C02119586515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296EA-B167-97A8-8782-27D42407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114FF-F4C3-9B8F-F395-95CC4B2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E787-6526-D447-ABF8-337F3736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7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C5DE-7298-A5E9-BFF7-E9370124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11844-90E5-49C5-3328-08A8E087A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6261E-02FF-2826-217A-EC64492D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B08B-1CB8-854F-8D2C-C02119586515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F6B5B-7FB6-222A-918B-0592CA69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1902-1E82-1475-59A0-B45C2FC0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E787-6526-D447-ABF8-337F3736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8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ED73-22BA-D50D-D88A-9252F12E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E61E2-7F2F-C71D-8BED-AB890C036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63EA2-CA48-DC39-FA51-095E1C4F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B08B-1CB8-854F-8D2C-C02119586515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0A5AB-211B-C40E-95E8-4822ED15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32CC6-0704-414F-FAF2-449A65CA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E787-6526-D447-ABF8-337F3736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2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591F-FCB3-AEE1-571B-8E022D6C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6F1AC-E2FB-0AB0-D2C1-AB349D2F9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B10C3-7DBA-BF1B-DD9D-0BBB4454B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8E3E4-99C0-534B-90B8-EBD8F0BE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B08B-1CB8-854F-8D2C-C02119586515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74973-8478-B1DE-8033-37115EEB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D9D58-8E88-2157-30A3-FE2A87A2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E787-6526-D447-ABF8-337F3736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0875-49DF-9AB1-EC62-7F5258BD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00EAA-E49E-1A66-6915-9AB96EF8E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EDF3-B732-AA95-1A7D-31265BEE6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37709-77AC-BB9B-D79C-827C293CB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956F2-E867-AEE8-ABE6-62B943AB4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F8E56-A82E-A3B9-D844-10C0E842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B08B-1CB8-854F-8D2C-C02119586515}" type="datetimeFigureOut">
              <a:rPr lang="en-US" smtClean="0"/>
              <a:t>9/6/22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0FDCF-59B1-0B68-C558-94FC112C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31270-D8D4-7E45-DD98-CA9BCFBF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E787-6526-D447-ABF8-337F3736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9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C52E-7082-F8C5-5622-5FD5616F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AFF01-9ACF-2344-5510-A659DD36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B08B-1CB8-854F-8D2C-C02119586515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38933-06CC-AB97-14F8-D0E58C1C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7C345-9D97-F80C-A16C-4BB4EFA8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E787-6526-D447-ABF8-337F3736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9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97388-FBEB-C355-FD03-0374D466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B08B-1CB8-854F-8D2C-C02119586515}" type="datetimeFigureOut">
              <a:rPr lang="en-US" smtClean="0"/>
              <a:t>9/6/22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A400B-2AE3-F616-29D1-B1C5188A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EAD7B-633A-E02D-9D16-5C03B9CB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E787-6526-D447-ABF8-337F3736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0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434E-373C-EA41-D1A8-C1C0A3B9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EE9F9-EEE2-7235-7F59-C596FF743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7AF32-44ED-D586-4B0B-F36897A51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44F9B-0291-A987-8C7A-9F1FB559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B08B-1CB8-854F-8D2C-C02119586515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6CA2A-5038-00ED-B477-EC0F3A45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876A6-7C67-051E-5689-5FFD3663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E787-6526-D447-ABF8-337F3736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BC63-0D8A-925B-8DB2-5C5071B1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B7DF85-B5C4-BC89-CC17-0727342FA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5BB31-F579-EAD2-64F5-3143AB073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29828-C267-ED00-4AD6-79AA5DE41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B08B-1CB8-854F-8D2C-C02119586515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19893-BA0E-EF06-485D-C66ADD99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0345F-1911-4C4E-AEE5-F1028869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E787-6526-D447-ABF8-337F3736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8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76A8A-C80B-ABDC-B4AD-EC0B7469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B9B35-B843-2FB4-FF74-392D8A514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9A4C1-8784-4212-6B92-08DEB16E3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1B08B-1CB8-854F-8D2C-C02119586515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45727-2926-8B74-AF26-8D748E942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006D1-1BC9-9DD8-DECC-52B9483E0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1E787-6526-D447-ABF8-337F3736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2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8F4BED-8F99-0AB2-2F0C-1A32CF170C18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1795922" y="643467"/>
            <a:ext cx="3390955" cy="2543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2915D0-861F-372D-5120-913E023C24C6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7009308" y="643467"/>
            <a:ext cx="3390955" cy="2543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D27811-CB6F-F3DE-1A30-2A4D84BF31BF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>
            <a:off x="1794159" y="3671317"/>
            <a:ext cx="3394481" cy="2545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E6C7EC-9FB8-879D-1DF9-9E3E92DCE680}"/>
              </a:ext>
            </a:extLst>
          </p:cNvPr>
          <p:cNvPicPr>
            <a:picLocks/>
          </p:cNvPicPr>
          <p:nvPr/>
        </p:nvPicPr>
        <p:blipFill>
          <a:blip r:embed="rId5"/>
          <a:srcRect/>
          <a:stretch/>
        </p:blipFill>
        <p:spPr>
          <a:xfrm>
            <a:off x="7002474" y="3671316"/>
            <a:ext cx="3404624" cy="25534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656F87-E8D8-60BD-863E-9FC98FF15636}"/>
              </a:ext>
            </a:extLst>
          </p:cNvPr>
          <p:cNvSpPr txBox="1"/>
          <p:nvPr/>
        </p:nvSpPr>
        <p:spPr>
          <a:xfrm>
            <a:off x="653143" y="391886"/>
            <a:ext cx="313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Hamid – Endo/Epi = 1.2</a:t>
            </a:r>
          </a:p>
        </p:txBody>
      </p:sp>
    </p:spTree>
    <p:extLst>
      <p:ext uri="{BB962C8B-B14F-4D97-AF65-F5344CB8AC3E}">
        <p14:creationId xmlns:p14="http://schemas.microsoft.com/office/powerpoint/2010/main" val="368569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2A79ABB7-BC69-CEE7-6A8D-09EFF8E88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0857"/>
            <a:ext cx="12192000" cy="551628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4485A85-A2C9-0290-AAD2-C6FDD21AED84}"/>
              </a:ext>
            </a:extLst>
          </p:cNvPr>
          <p:cNvSpPr/>
          <p:nvPr/>
        </p:nvSpPr>
        <p:spPr>
          <a:xfrm>
            <a:off x="2497015" y="3130062"/>
            <a:ext cx="3598985" cy="7121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3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8F4BED-8F99-0AB2-2F0C-1A32CF170C18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1795922" y="643467"/>
            <a:ext cx="3390955" cy="2543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2915D0-861F-372D-5120-913E023C24C6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7009308" y="643467"/>
            <a:ext cx="3390955" cy="2543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D27811-CB6F-F3DE-1A30-2A4D84BF31BF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>
            <a:off x="1794159" y="3671317"/>
            <a:ext cx="3394481" cy="2545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E6C7EC-9FB8-879D-1DF9-9E3E92DCE680}"/>
              </a:ext>
            </a:extLst>
          </p:cNvPr>
          <p:cNvPicPr>
            <a:picLocks/>
          </p:cNvPicPr>
          <p:nvPr/>
        </p:nvPicPr>
        <p:blipFill>
          <a:blip r:embed="rId5"/>
          <a:srcRect/>
          <a:stretch/>
        </p:blipFill>
        <p:spPr>
          <a:xfrm>
            <a:off x="7002474" y="3671316"/>
            <a:ext cx="3404624" cy="25534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656F87-E8D8-60BD-863E-9FC98FF15636}"/>
              </a:ext>
            </a:extLst>
          </p:cNvPr>
          <p:cNvSpPr txBox="1"/>
          <p:nvPr/>
        </p:nvSpPr>
        <p:spPr>
          <a:xfrm>
            <a:off x="653143" y="391886"/>
            <a:ext cx="246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– Endo/Epi = 2.2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7EA75-35FC-32B4-852F-8ABD7C0EE52D}"/>
              </a:ext>
            </a:extLst>
          </p:cNvPr>
          <p:cNvSpPr txBox="1"/>
          <p:nvPr/>
        </p:nvSpPr>
        <p:spPr>
          <a:xfrm>
            <a:off x="10138229" y="224971"/>
            <a:ext cx="2329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change from Hamid’s paper is increasing Rm0 by a factor of 5 </a:t>
            </a:r>
          </a:p>
          <a:p>
            <a:r>
              <a:rPr lang="en-US" dirty="0"/>
              <a:t>- Reference middle resistance </a:t>
            </a:r>
          </a:p>
        </p:txBody>
      </p:sp>
    </p:spTree>
    <p:extLst>
      <p:ext uri="{BB962C8B-B14F-4D97-AF65-F5344CB8AC3E}">
        <p14:creationId xmlns:p14="http://schemas.microsoft.com/office/powerpoint/2010/main" val="164963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8F4BED-8F99-0AB2-2F0C-1A32CF170C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95922" y="643467"/>
            <a:ext cx="3390955" cy="2543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2915D0-861F-372D-5120-913E023C24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09308" y="643467"/>
            <a:ext cx="3390955" cy="2543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D27811-CB6F-F3DE-1A30-2A4D84BF31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94159" y="3671317"/>
            <a:ext cx="3394481" cy="2545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E6C7EC-9FB8-879D-1DF9-9E3E92DCE6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002474" y="3671316"/>
            <a:ext cx="3404624" cy="25534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A2DB04-C7C1-2A71-1D2B-0FBC1EB75E89}"/>
              </a:ext>
            </a:extLst>
          </p:cNvPr>
          <p:cNvSpPr txBox="1"/>
          <p:nvPr/>
        </p:nvSpPr>
        <p:spPr>
          <a:xfrm>
            <a:off x="653143" y="391886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Hem 1 – Endo/Epi = 1.8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910616-0B39-3520-0D6A-BB3C6B3A9EA1}"/>
              </a:ext>
            </a:extLst>
          </p:cNvPr>
          <p:cNvSpPr txBox="1"/>
          <p:nvPr/>
        </p:nvSpPr>
        <p:spPr>
          <a:xfrm>
            <a:off x="10138229" y="224971"/>
            <a:ext cx="1966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Hem perfusion model pressure initial conditions scaled based on the control diastolic pressure</a:t>
            </a:r>
          </a:p>
        </p:txBody>
      </p:sp>
    </p:spTree>
    <p:extLst>
      <p:ext uri="{BB962C8B-B14F-4D97-AF65-F5344CB8AC3E}">
        <p14:creationId xmlns:p14="http://schemas.microsoft.com/office/powerpoint/2010/main" val="265623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8F4BED-8F99-0AB2-2F0C-1A32CF170C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95922" y="643467"/>
            <a:ext cx="3390954" cy="2543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2915D0-861F-372D-5120-913E023C24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09308" y="643467"/>
            <a:ext cx="3390954" cy="2543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D27811-CB6F-F3DE-1A30-2A4D84BF31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94159" y="3671317"/>
            <a:ext cx="3394480" cy="2545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E6C7EC-9FB8-879D-1DF9-9E3E92DCE6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002474" y="3671316"/>
            <a:ext cx="3404624" cy="2553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D7FAF4-EB5F-B267-DC90-51276EC16C4C}"/>
              </a:ext>
            </a:extLst>
          </p:cNvPr>
          <p:cNvSpPr txBox="1"/>
          <p:nvPr/>
        </p:nvSpPr>
        <p:spPr>
          <a:xfrm>
            <a:off x="653143" y="391886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Hem 2 – Endo/Epi = 2.0</a:t>
            </a:r>
          </a:p>
        </p:txBody>
      </p:sp>
    </p:spTree>
    <p:extLst>
      <p:ext uri="{BB962C8B-B14F-4D97-AF65-F5344CB8AC3E}">
        <p14:creationId xmlns:p14="http://schemas.microsoft.com/office/powerpoint/2010/main" val="218635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8F4BED-8F99-0AB2-2F0C-1A32CF170C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95922" y="643467"/>
            <a:ext cx="3390954" cy="2543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2915D0-861F-372D-5120-913E023C24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09308" y="643467"/>
            <a:ext cx="3390954" cy="2543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D27811-CB6F-F3DE-1A30-2A4D84BF31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94159" y="3671317"/>
            <a:ext cx="3394480" cy="2545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E6C7EC-9FB8-879D-1DF9-9E3E92DCE6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002474" y="3671316"/>
            <a:ext cx="3404624" cy="2553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000307-5B05-7E00-2D8D-75F8D98D46BF}"/>
              </a:ext>
            </a:extLst>
          </p:cNvPr>
          <p:cNvSpPr txBox="1"/>
          <p:nvPr/>
        </p:nvSpPr>
        <p:spPr>
          <a:xfrm>
            <a:off x="653143" y="391886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Hem 3 – Endo/Epi = 2.6</a:t>
            </a:r>
          </a:p>
        </p:txBody>
      </p:sp>
    </p:spTree>
    <p:extLst>
      <p:ext uri="{BB962C8B-B14F-4D97-AF65-F5344CB8AC3E}">
        <p14:creationId xmlns:p14="http://schemas.microsoft.com/office/powerpoint/2010/main" val="285462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CD0EF4-05CB-77B6-B5D0-62BD40C37A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55759" y="-4572"/>
            <a:ext cx="2292096" cy="17190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0A6CA5-351A-2182-7FB1-6B56C67831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69759" y="-4572"/>
            <a:ext cx="2286000" cy="1714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C77B35-4811-7AA3-26CD-7BEC632066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55759" y="1705356"/>
            <a:ext cx="2292096" cy="1719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72E3A9-01C5-55AE-E6A5-07F3C2C587E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69759" y="1709928"/>
            <a:ext cx="2286000" cy="171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0E4729-5817-DC08-677D-4B94179147C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349664" y="3429000"/>
            <a:ext cx="2292095" cy="1719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322CC4-D5A8-593D-A0A3-710ED20760B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069759" y="3429000"/>
            <a:ext cx="2286000" cy="171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E0D7D-D7FD-C2B3-98A7-4292F661607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343568" y="5134356"/>
            <a:ext cx="2286000" cy="171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7FF055-57D1-3FBF-FBDF-9A118442EC7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069759" y="5152644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69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Randall, Ben</dc:creator>
  <cp:lastModifiedBy>Randall, Ben</cp:lastModifiedBy>
  <cp:revision>4</cp:revision>
  <dcterms:created xsi:type="dcterms:W3CDTF">2022-05-17T18:35:52Z</dcterms:created>
  <dcterms:modified xsi:type="dcterms:W3CDTF">2022-09-06T19:49:06Z</dcterms:modified>
</cp:coreProperties>
</file>