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4182D81E-42A4-4E5B-BC95-644FF9FFB0BA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55BE81EF-4309-4531-A65F-FE90C3435E51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Graphical Abstract 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Published on behalf of the European Society of Cardiology. All rights reserved. © The Author(s) 2022. For permissions, please email: journals.permissions@oup.com.This article is published and distributed under the terms of the Oxford University Press, Standard Journals Publication Model (https://academic.oup.com/journals/pages/open_access/funder_policies/chorus/standard_publication_model)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6DF88C12-BFE8-45C4-8117-2A48370FF4CA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cvr/cvac013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Relationship Id="rId6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Cardiovasc Res</a:t>
            </a:r>
            <a:r>
              <a:rPr lang="en-US" altLang="en-US" sz="1000">
                <a:solidFill>
                  <a:srgbClr val="333333"/>
                </a:solidFill>
              </a:rPr>
              <a:t>, Volume 118, Issue 17, December 2022, Pages 3272–3287,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https://doi.org/10.1093/cvr/cvac013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Graphical Abstract 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3343275"/>
          </a:xfrm>
          <a:prstGeom prst="rect">
            <a:avLst/>
          </a:prstGeom>
        </p:spPr>
      </p:pic>
      <p:pic>
        <p:nvPicPr>
          <p:cNvPr id="512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7565241" y="425450"/>
            <a:ext cx="1121558" cy="508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Graphical Abstract 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2025-01-31T19:35:17Z</dcterms:modified>
</cp:coreProperties>
</file>