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18" r:id="rId3"/>
    <p:sldId id="519" r:id="rId4"/>
    <p:sldId id="520" r:id="rId5"/>
    <p:sldId id="521" r:id="rId6"/>
    <p:sldId id="5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AF03-5E99-426B-A970-EF942F52A08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18717-7535-4FCC-B8C1-5D7D2F1E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18717-7535-4FCC-B8C1-5D7D2F1E7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F2BA-BC2F-8A58-70E5-8633CC08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6EDBB-1C11-17CA-9F9E-3690B614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9ABF-8ADC-B849-F9CD-84F02684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34C6-E30E-9329-22A7-9F0440F7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FD20-D916-0562-2F24-DE45638C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7650-3DF5-F4E3-D768-3677CBC8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D2-36E0-0359-A5E5-AA4AD282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D40E-62F4-CE97-D3E8-6F64098D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7728-60DA-6DAF-AB32-AA09E4FD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5F06-C49D-E469-84CD-854F62F8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2D10-3DA2-62FD-4EB7-5629B2625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36FD9-B7B1-F453-36A7-A4B583F5B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8AAD-41C0-4369-1558-F3973ECC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3081-F5BB-6461-D099-728C3AB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2ECD-D380-B66A-A8C0-EEAB3223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C6AC-CEC0-7BCF-112E-4EB0AE15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D243-CA20-93A3-FE37-EACDA3F4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5AB8-ADA2-2D7C-530C-6F44EA8B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B2E1-E93B-DBA6-F4DF-4747834E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5165-F186-85B5-905F-87C37723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F4E3-55E4-2AE9-721A-21CD4F5C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8C51-99FB-05D7-EA85-D2675FEE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A796-518D-8387-38C6-CA627C68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6D635-A4DC-B870-6C65-2A392F8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9E4E-6EFD-C9DE-2C2F-4A282EDF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9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AEAA-EA6D-E85C-1D62-72C0B9C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7F-9620-54B5-FF54-BD4C3FDE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466DB-0042-0A3D-96C5-68E46297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C012-EBBB-C7E2-FD8C-3DF9231F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BE46-DFC8-22F4-F9B8-0E24E8E4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B06C5-D202-BC8C-3645-98F6148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3E01-336C-20FE-FAD2-B6C54E8A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4863-B6F1-6A88-67F2-8ED50B92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127E-67C8-F4ED-225C-8EE5138EF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D977-11B9-DC59-A358-7148D720F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0E8D9-C58E-FE7F-010E-578193F21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7BDC9-E851-8890-2143-B363E82F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8A438-C59C-CEBE-277C-29E0E06D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4BE55-7795-F414-C8D7-4781614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1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771-C8F7-69E6-B975-4A2C3F83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EB4A9-8C6A-1DDA-3D50-3203986D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F6CDE-FB2C-320E-0CFC-E4E99FE1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B0B04-86AD-5D39-9B3B-A709606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673A5-C6D9-EE66-0AE4-1541B5C9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6AE82-16C0-2F10-C01A-ADE676D3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1299-4006-878D-4EB7-3D04F2C4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283B-B1D8-3731-CA69-F95EC724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C8EB-C63F-F394-6E02-03F27B0C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E22B2-EE73-CBC9-0EF6-20A98879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CF7F-71B5-1AD8-D22F-E1B49632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7D6CA-7EFA-C5B5-7AD4-25837C86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B0E7-2C8F-259E-7E52-6453B48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5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FF2-D5EF-D3F3-EF47-B1B2E55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51654-F1AF-4FD9-D69A-E709C6D86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59170-A0ED-131E-612C-8166003A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A47A7-2DBF-BE4F-4087-F2D509B4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AD70-4BC5-A739-6CC6-D29F6BBA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C6D-36B9-F9B9-5971-E8E7B514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463EA-BBC7-1E27-CA2B-9E2C3085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102BD-1D8F-14D7-AF26-A2696D66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3503-6A31-F2AE-5AAD-28E6B2BDA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47303-34A9-4349-8EB0-7C4514AFDCB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73B1-A3ED-BCAB-134E-66BFAD4B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3A0C-403B-2C0C-C0DB-36B0824A5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18795-7A72-431A-B91E-1339D53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DD22-799F-D446-991C-9D4A71F4F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51700-D83E-DE4B-D8BF-BF5519B87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9590-3E18-32C6-A6FB-573B321C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64" y="-39434"/>
            <a:ext cx="10515600" cy="1325563"/>
          </a:xfrm>
        </p:spPr>
        <p:txBody>
          <a:bodyPr/>
          <a:lstStyle/>
          <a:p>
            <a:r>
              <a:rPr lang="en-US" dirty="0"/>
              <a:t>Figure 1: model diagram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824DB6-57EB-9E08-E08C-C07FA7FA9BCF}"/>
              </a:ext>
            </a:extLst>
          </p:cNvPr>
          <p:cNvGrpSpPr/>
          <p:nvPr/>
        </p:nvGrpSpPr>
        <p:grpSpPr>
          <a:xfrm>
            <a:off x="566124" y="1690688"/>
            <a:ext cx="5404440" cy="4604805"/>
            <a:chOff x="6113484" y="1750834"/>
            <a:chExt cx="5404440" cy="46048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71B0E01-AD1B-4F87-752C-914C9B07E4A8}"/>
                </a:ext>
              </a:extLst>
            </p:cNvPr>
            <p:cNvGrpSpPr/>
            <p:nvPr/>
          </p:nvGrpSpPr>
          <p:grpSpPr>
            <a:xfrm>
              <a:off x="6113484" y="1750834"/>
              <a:ext cx="5404440" cy="4529412"/>
              <a:chOff x="5298105" y="431305"/>
              <a:chExt cx="5614763" cy="518488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F07E50B-5C54-0F21-BCA7-3328B3934CC7}"/>
                  </a:ext>
                </a:extLst>
              </p:cNvPr>
              <p:cNvSpPr/>
              <p:nvPr/>
            </p:nvSpPr>
            <p:spPr>
              <a:xfrm>
                <a:off x="5889432" y="2831908"/>
                <a:ext cx="1558456" cy="81103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DRX</a:t>
                </a:r>
                <a:br>
                  <a:rPr lang="en-US" dirty="0"/>
                </a:br>
                <a:r>
                  <a:rPr lang="en-US" dirty="0"/>
                  <a:t>ATP bound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3066BD5-4171-EFA3-4E67-2DDC7D90CB3B}"/>
                  </a:ext>
                </a:extLst>
              </p:cNvPr>
              <p:cNvSpPr/>
              <p:nvPr/>
            </p:nvSpPr>
            <p:spPr>
              <a:xfrm>
                <a:off x="5706218" y="4799855"/>
                <a:ext cx="1797330" cy="8110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Attached</a:t>
                </a:r>
                <a:br>
                  <a:rPr lang="en-US" dirty="0"/>
                </a:br>
                <a:r>
                  <a:rPr lang="en-US" dirty="0"/>
                  <a:t>post-ratcheted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F8C3264-7A2A-447C-82DF-F056A0CB401E}"/>
                  </a:ext>
                </a:extLst>
              </p:cNvPr>
              <p:cNvSpPr/>
              <p:nvPr/>
            </p:nvSpPr>
            <p:spPr>
              <a:xfrm>
                <a:off x="5885456" y="987202"/>
                <a:ext cx="1558456" cy="81103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SRX</a:t>
                </a:r>
                <a:br>
                  <a:rPr lang="en-US" dirty="0"/>
                </a:br>
                <a:r>
                  <a:rPr lang="en-US" dirty="0"/>
                  <a:t>ATP bound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0A6FF0-C84B-DC04-4350-0DC875749B39}"/>
                  </a:ext>
                </a:extLst>
              </p:cNvPr>
              <p:cNvSpPr txBox="1"/>
              <p:nvPr/>
            </p:nvSpPr>
            <p:spPr>
              <a:xfrm>
                <a:off x="5298105" y="2261340"/>
                <a:ext cx="1039535" cy="59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DRX</a:t>
                </a:r>
                <a:r>
                  <a:rPr lang="en-US" sz="2800" b="1" baseline="-25000" dirty="0"/>
                  <a:t>T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CEB8CA-20A3-3827-7E50-872B2047E4BC}"/>
                  </a:ext>
                </a:extLst>
              </p:cNvPr>
              <p:cNvGrpSpPr/>
              <p:nvPr/>
            </p:nvGrpSpPr>
            <p:grpSpPr>
              <a:xfrm>
                <a:off x="5332117" y="431305"/>
                <a:ext cx="5580751" cy="5184884"/>
                <a:chOff x="5332117" y="431305"/>
                <a:chExt cx="5580751" cy="5184884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8AF5C20D-36B7-92A8-0101-8BB210B6A1DE}"/>
                    </a:ext>
                  </a:extLst>
                </p:cNvPr>
                <p:cNvSpPr/>
                <p:nvPr/>
              </p:nvSpPr>
              <p:spPr>
                <a:xfrm>
                  <a:off x="9230305" y="2831907"/>
                  <a:ext cx="1574412" cy="81103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DRX</a:t>
                  </a:r>
                  <a:br>
                    <a:rPr lang="en-US" dirty="0"/>
                  </a:br>
                  <a:r>
                    <a:rPr lang="en-US" dirty="0"/>
                    <a:t>ADP bound</a:t>
                  </a: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76438268-B497-C552-1C07-F1184D1FEC7A}"/>
                    </a:ext>
                  </a:extLst>
                </p:cNvPr>
                <p:cNvSpPr/>
                <p:nvPr/>
              </p:nvSpPr>
              <p:spPr>
                <a:xfrm>
                  <a:off x="9230305" y="4805156"/>
                  <a:ext cx="1682563" cy="8110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Attached</a:t>
                  </a:r>
                  <a:br>
                    <a:rPr lang="en-US" dirty="0"/>
                  </a:br>
                  <a:r>
                    <a:rPr lang="en-US" dirty="0"/>
                    <a:t>pre-ratcheted</a:t>
                  </a:r>
                </a:p>
              </p:txBody>
            </p:sp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A73E123F-AB89-149D-5C9A-ABA49956D86A}"/>
                    </a:ext>
                  </a:extLst>
                </p:cNvPr>
                <p:cNvSpPr/>
                <p:nvPr/>
              </p:nvSpPr>
              <p:spPr>
                <a:xfrm>
                  <a:off x="7924965" y="3067464"/>
                  <a:ext cx="747423" cy="339918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RTD</a:t>
                  </a:r>
                </a:p>
              </p:txBody>
            </p:sp>
            <p:sp>
              <p:nvSpPr>
                <p:cNvPr id="18" name="Arrow: Right 17">
                  <a:extLst>
                    <a:ext uri="{FF2B5EF4-FFF2-40B4-BE49-F238E27FC236}">
                      <a16:creationId xmlns:a16="http://schemas.microsoft.com/office/drawing/2014/main" id="{6B77E0E7-D0F5-3BC7-AC4C-0A4D149B8F71}"/>
                    </a:ext>
                  </a:extLst>
                </p:cNvPr>
                <p:cNvSpPr/>
                <p:nvPr/>
              </p:nvSpPr>
              <p:spPr>
                <a:xfrm flipH="1">
                  <a:off x="7924964" y="4865453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R12</a:t>
                  </a:r>
                </a:p>
              </p:txBody>
            </p:sp>
            <p:sp>
              <p:nvSpPr>
                <p:cNvPr id="19" name="Arrow: Right 18">
                  <a:extLst>
                    <a:ext uri="{FF2B5EF4-FFF2-40B4-BE49-F238E27FC236}">
                      <a16:creationId xmlns:a16="http://schemas.microsoft.com/office/drawing/2014/main" id="{321562A2-1ECD-6122-CEA8-DF49B091B4B2}"/>
                    </a:ext>
                  </a:extLst>
                </p:cNvPr>
                <p:cNvSpPr/>
                <p:nvPr/>
              </p:nvSpPr>
              <p:spPr>
                <a:xfrm rot="5400000">
                  <a:off x="9456517" y="4054089"/>
                  <a:ext cx="747423" cy="339918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RD1</a:t>
                  </a:r>
                </a:p>
              </p:txBody>
            </p:sp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900ACD2D-039D-580C-CB4B-0E952F9175B7}"/>
                    </a:ext>
                  </a:extLst>
                </p:cNvPr>
                <p:cNvSpPr/>
                <p:nvPr/>
              </p:nvSpPr>
              <p:spPr>
                <a:xfrm rot="5400000" flipH="1">
                  <a:off x="6290973" y="4103122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R2T</a:t>
                  </a:r>
                </a:p>
              </p:txBody>
            </p:sp>
            <p:sp>
              <p:nvSpPr>
                <p:cNvPr id="21" name="Arrow: Right 20">
                  <a:extLst>
                    <a:ext uri="{FF2B5EF4-FFF2-40B4-BE49-F238E27FC236}">
                      <a16:creationId xmlns:a16="http://schemas.microsoft.com/office/drawing/2014/main" id="{37BE9EB4-4F7F-FE5B-D570-73B8037AF645}"/>
                    </a:ext>
                  </a:extLst>
                </p:cNvPr>
                <p:cNvSpPr/>
                <p:nvPr/>
              </p:nvSpPr>
              <p:spPr>
                <a:xfrm rot="16200000">
                  <a:off x="6186861" y="2049450"/>
                  <a:ext cx="747423" cy="531243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KMSR</a:t>
                  </a:r>
                </a:p>
              </p:txBody>
            </p:sp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E701D311-DC9E-1D31-EBFB-EA954E12AB01}"/>
                    </a:ext>
                  </a:extLst>
                </p:cNvPr>
                <p:cNvSpPr/>
                <p:nvPr/>
              </p:nvSpPr>
              <p:spPr>
                <a:xfrm rot="5400000">
                  <a:off x="6615897" y="2268124"/>
                  <a:ext cx="747423" cy="89283"/>
                </a:xfrm>
                <a:prstGeom prst="rightArrow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KSR0</a:t>
                  </a:r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C58DC3-7059-3AD6-E411-7B203A46672B}"/>
                    </a:ext>
                  </a:extLst>
                </p:cNvPr>
                <p:cNvSpPr txBox="1"/>
                <p:nvPr/>
              </p:nvSpPr>
              <p:spPr>
                <a:xfrm>
                  <a:off x="5332117" y="4280212"/>
                  <a:ext cx="623188" cy="59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A2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6244E6-9DBD-F403-78FE-D0BBAB953DC5}"/>
                    </a:ext>
                  </a:extLst>
                </p:cNvPr>
                <p:cNvSpPr txBox="1"/>
                <p:nvPr/>
              </p:nvSpPr>
              <p:spPr>
                <a:xfrm>
                  <a:off x="5420289" y="431305"/>
                  <a:ext cx="874661" cy="598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/>
                    <a:t>SRX</a:t>
                  </a:r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04BEE1E9-1F3E-EC98-6C24-0A209F726A6E}"/>
                    </a:ext>
                  </a:extLst>
                </p:cNvPr>
                <p:cNvSpPr/>
                <p:nvPr/>
              </p:nvSpPr>
              <p:spPr>
                <a:xfrm>
                  <a:off x="7925035" y="5174513"/>
                  <a:ext cx="747423" cy="3399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R21</a:t>
                  </a:r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09274390-6732-BC96-E05A-8375DD812C92}"/>
                    </a:ext>
                  </a:extLst>
                </p:cNvPr>
                <p:cNvSpPr/>
                <p:nvPr/>
              </p:nvSpPr>
              <p:spPr>
                <a:xfrm rot="16200000" flipV="1">
                  <a:off x="9811932" y="4054090"/>
                  <a:ext cx="747423" cy="339918"/>
                </a:xfrm>
                <a:prstGeom prst="rightArrow">
                  <a:avLst/>
                </a:prstGeom>
                <a:solidFill>
                  <a:srgbClr val="4472C4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dirty="0"/>
                    <a:t>R1D</a:t>
                  </a:r>
                </a:p>
              </p:txBody>
            </p:sp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99DF1B16-0A8A-4CE8-8860-337A127BCC14}"/>
                    </a:ext>
                  </a:extLst>
                </p:cNvPr>
                <p:cNvSpPr/>
                <p:nvPr/>
              </p:nvSpPr>
              <p:spPr>
                <a:xfrm flipH="1">
                  <a:off x="7789720" y="3463565"/>
                  <a:ext cx="910381" cy="339918"/>
                </a:xfrm>
                <a:prstGeom prst="rightArrow">
                  <a:avLst/>
                </a:prstGeom>
                <a:solidFill>
                  <a:srgbClr val="FFC000"/>
                </a:solidFill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RTD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394529-6652-6444-67CC-D711772DEDEE}"/>
                  </a:ext>
                </a:extLst>
              </p:cNvPr>
              <p:cNvSpPr txBox="1"/>
              <p:nvPr/>
            </p:nvSpPr>
            <p:spPr>
              <a:xfrm>
                <a:off x="8918876" y="2261340"/>
                <a:ext cx="1091162" cy="59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DRX</a:t>
                </a:r>
                <a:r>
                  <a:rPr lang="en-US" sz="2800" b="1" baseline="-25000" dirty="0"/>
                  <a:t>D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6D904C-C2C5-8704-355B-CB7BA642B99F}"/>
                </a:ext>
              </a:extLst>
            </p:cNvPr>
            <p:cNvGrpSpPr/>
            <p:nvPr/>
          </p:nvGrpSpPr>
          <p:grpSpPr>
            <a:xfrm>
              <a:off x="8661656" y="5591222"/>
              <a:ext cx="681255" cy="583916"/>
              <a:chOff x="3291856" y="2276475"/>
              <a:chExt cx="718169" cy="167257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C8848C2-BCC3-4278-5793-61FE62463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412" y="2276475"/>
                <a:ext cx="679613" cy="1672577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181B8EA-89D4-17BD-900F-7B9B0C534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1856" y="2428875"/>
                <a:ext cx="628701" cy="1438075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5C86BC-7AD1-EF55-29AA-EA0F45AF91E9}"/>
                </a:ext>
              </a:extLst>
            </p:cNvPr>
            <p:cNvGrpSpPr/>
            <p:nvPr/>
          </p:nvGrpSpPr>
          <p:grpSpPr>
            <a:xfrm>
              <a:off x="10258578" y="5482952"/>
              <a:ext cx="882408" cy="872687"/>
              <a:chOff x="3459847" y="2970948"/>
              <a:chExt cx="376215" cy="71908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31780AA-5EA8-8D07-3F65-D5844EA3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847" y="2970948"/>
                <a:ext cx="358123" cy="719081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C51784D-30EF-BF77-65E1-790A826E2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847" y="3022391"/>
                <a:ext cx="376215" cy="667638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00BD00-9E50-4C8E-BE0C-2CEDBB294962}"/>
                </a:ext>
              </a:extLst>
            </p:cNvPr>
            <p:cNvSpPr txBox="1"/>
            <p:nvPr/>
          </p:nvSpPr>
          <p:spPr>
            <a:xfrm>
              <a:off x="8208839" y="3779843"/>
              <a:ext cx="20409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ATP -&gt; ADP + Pi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631FFA-60A8-5AEF-14F4-03F7E448E3ED}"/>
                </a:ext>
              </a:extLst>
            </p:cNvPr>
            <p:cNvSpPr txBox="1"/>
            <p:nvPr/>
          </p:nvSpPr>
          <p:spPr>
            <a:xfrm>
              <a:off x="8079662" y="4728759"/>
              <a:ext cx="26257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FF0000"/>
                  </a:solidFill>
                </a:rPr>
                <a:t>ATP cycling  at rest</a:t>
              </a:r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46D595F-CD20-3E42-FFE4-4C510556E4D2}"/>
                </a:ext>
              </a:extLst>
            </p:cNvPr>
            <p:cNvGrpSpPr/>
            <p:nvPr/>
          </p:nvGrpSpPr>
          <p:grpSpPr>
            <a:xfrm>
              <a:off x="10298804" y="4758961"/>
              <a:ext cx="681255" cy="583916"/>
              <a:chOff x="3291856" y="2276475"/>
              <a:chExt cx="718169" cy="167257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D210584-27F4-EAD0-1227-27A5D90A8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0412" y="2276475"/>
                <a:ext cx="679613" cy="1672577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B132AF4-21E6-F1B1-C219-C9A844C93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1856" y="2428875"/>
                <a:ext cx="628701" cy="1438075"/>
              </a:xfrm>
              <a:prstGeom prst="line">
                <a:avLst/>
              </a:prstGeom>
              <a:ln w="76200"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029C3-FD24-6D64-3AB3-36828FD3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1736459"/>
            <a:ext cx="3520875" cy="45142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67450F-AC6B-18E9-1332-6A9B3A2BAC50}"/>
              </a:ext>
            </a:extLst>
          </p:cNvPr>
          <p:cNvSpPr txBox="1"/>
          <p:nvPr/>
        </p:nvSpPr>
        <p:spPr>
          <a:xfrm>
            <a:off x="34819" y="1281763"/>
            <a:ext cx="592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3F7A7-65FF-9E26-727A-51F3FC51DAA0}"/>
              </a:ext>
            </a:extLst>
          </p:cNvPr>
          <p:cNvSpPr txBox="1"/>
          <p:nvPr/>
        </p:nvSpPr>
        <p:spPr>
          <a:xfrm>
            <a:off x="5970564" y="1281763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6572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8154-AAC6-FF76-0403-AD3BC5F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graphs showing different types of numbers&#10;&#10;AI-generated content may be incorrect.">
            <a:extLst>
              <a:ext uri="{FF2B5EF4-FFF2-40B4-BE49-F238E27FC236}">
                <a16:creationId xmlns:a16="http://schemas.microsoft.com/office/drawing/2014/main" id="{7F90EE9A-1D5C-017F-26C6-C33453725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21" y="1825625"/>
            <a:ext cx="58259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4C5E-48E2-3A81-EEBC-5DD63501CC2C}"/>
              </a:ext>
            </a:extLst>
          </p:cNvPr>
          <p:cNvSpPr txBox="1"/>
          <p:nvPr/>
        </p:nvSpPr>
        <p:spPr>
          <a:xfrm>
            <a:off x="3247411" y="1703779"/>
            <a:ext cx="592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AF88C-CEB9-1FE2-5BF3-C9F2AC4EAA49}"/>
              </a:ext>
            </a:extLst>
          </p:cNvPr>
          <p:cNvSpPr txBox="1"/>
          <p:nvPr/>
        </p:nvSpPr>
        <p:spPr>
          <a:xfrm>
            <a:off x="5758495" y="1703779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E86C3-120F-942F-957D-464B9B720DD1}"/>
              </a:ext>
            </a:extLst>
          </p:cNvPr>
          <p:cNvSpPr txBox="1"/>
          <p:nvPr/>
        </p:nvSpPr>
        <p:spPr>
          <a:xfrm>
            <a:off x="3247411" y="3751217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8698-16A8-9C5A-36A4-A6E8585A3135}"/>
              </a:ext>
            </a:extLst>
          </p:cNvPr>
          <p:cNvSpPr txBox="1"/>
          <p:nvPr/>
        </p:nvSpPr>
        <p:spPr>
          <a:xfrm>
            <a:off x="5744837" y="3751217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84369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1903-48BE-C9DB-3B6E-2A1BB42E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Comparison of 0.2 and 60s incubation time at 80 % of A2 rigor state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8D52B-7BE9-ADF4-0D13-09818C45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362" y="1825625"/>
            <a:ext cx="5449276" cy="4351338"/>
          </a:xfrm>
        </p:spPr>
      </p:pic>
    </p:spTree>
    <p:extLst>
      <p:ext uri="{BB962C8B-B14F-4D97-AF65-F5344CB8AC3E}">
        <p14:creationId xmlns:p14="http://schemas.microsoft.com/office/powerpoint/2010/main" val="69304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1550D0-B245-9D01-7B71-B5235D3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32D24-5384-F467-E7CE-5C692A9B8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9023" y="1996001"/>
            <a:ext cx="4867954" cy="4010585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6E1B22-3271-FE61-966F-DF69347638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1733" y="2100791"/>
            <a:ext cx="4534533" cy="3801005"/>
          </a:xfrm>
        </p:spPr>
      </p:pic>
    </p:spTree>
    <p:extLst>
      <p:ext uri="{BB962C8B-B14F-4D97-AF65-F5344CB8AC3E}">
        <p14:creationId xmlns:p14="http://schemas.microsoft.com/office/powerpoint/2010/main" val="242149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1A38-BFD5-F948-0F58-1CE7E46B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afinity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275B1A-2E9E-AABE-140D-D7B2D1D171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948" y="1825625"/>
            <a:ext cx="4546103" cy="4351338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E04247C-4ACB-212B-AC55-EC16C10EF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9948" y="1825625"/>
            <a:ext cx="4546103" cy="4351338"/>
          </a:xfrm>
        </p:spPr>
      </p:pic>
    </p:spTree>
    <p:extLst>
      <p:ext uri="{BB962C8B-B14F-4D97-AF65-F5344CB8AC3E}">
        <p14:creationId xmlns:p14="http://schemas.microsoft.com/office/powerpoint/2010/main" val="17860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80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Figure 1: model diagram</vt:lpstr>
      <vt:lpstr>PowerPoint Presentation</vt:lpstr>
      <vt:lpstr>Comparison of 0.2 and 60s incubation time at 80 % of A2 rigor state</vt:lpstr>
      <vt:lpstr>PowerPoint Presentation</vt:lpstr>
      <vt:lpstr>Testing afinity</vt:lpstr>
    </vt:vector>
  </TitlesOfParts>
  <Company>Michigan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Jezek, Filip</dc:creator>
  <cp:lastModifiedBy>Jezek, Filip</cp:lastModifiedBy>
  <cp:revision>2</cp:revision>
  <dcterms:created xsi:type="dcterms:W3CDTF">2025-05-05T10:48:55Z</dcterms:created>
  <dcterms:modified xsi:type="dcterms:W3CDTF">2025-06-09T08:03:02Z</dcterms:modified>
</cp:coreProperties>
</file>